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5"/>
  </p:notesMasterIdLst>
  <p:handoutMasterIdLst>
    <p:handoutMasterId r:id="rId6"/>
  </p:handoutMasterIdLst>
  <p:sldIdLst>
    <p:sldId id="323" r:id="rId2"/>
    <p:sldId id="324" r:id="rId3"/>
    <p:sldId id="32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B41"/>
    <a:srgbClr val="FFDD0F"/>
    <a:srgbClr val="5EDDDF"/>
    <a:srgbClr val="AFAAFF"/>
    <a:srgbClr val="FF5A59"/>
    <a:srgbClr val="FFFFFF"/>
    <a:srgbClr val="00D29A"/>
    <a:srgbClr val="DACAFF"/>
    <a:srgbClr val="BDCED4"/>
    <a:srgbClr val="2F3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5"/>
    <p:restoredTop sz="89123" autoAdjust="0"/>
  </p:normalViewPr>
  <p:slideViewPr>
    <p:cSldViewPr snapToGrid="0" snapToObjects="1">
      <p:cViewPr varScale="1">
        <p:scale>
          <a:sx n="86" d="100"/>
          <a:sy n="86" d="100"/>
        </p:scale>
        <p:origin x="13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70" d="100"/>
          <a:sy n="170" d="100"/>
        </p:scale>
        <p:origin x="37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0657-0996-B348-B907-A787542ABA79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957E5-F993-0941-B102-82DBC6A8A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8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1813C-687D-1F41-998E-072415C4FA63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4E4FC-4DF7-8B4C-A9A2-DDE2D6DD1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E03F19-A340-49B7-8C8B-EA85960F8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127" y="0"/>
            <a:ext cx="6968332" cy="641964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0168" y="1489458"/>
            <a:ext cx="6356050" cy="139344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936217" y="6146800"/>
            <a:ext cx="4809067" cy="3429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0164" y="3022600"/>
            <a:ext cx="6904357" cy="787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GB" dirty="0"/>
              <a:t>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99A3A-223D-7047-9ADE-EA562D1776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2" y="5432367"/>
            <a:ext cx="2317056" cy="12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423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  <p15:guide id="4" pos="731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5736" y="1491916"/>
            <a:ext cx="1104053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75733" y="2667000"/>
            <a:ext cx="5215467" cy="297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400801" y="2667000"/>
            <a:ext cx="5215467" cy="297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5733" y="2095500"/>
            <a:ext cx="521546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400801" y="2095500"/>
            <a:ext cx="521546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1583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is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5736" y="1491916"/>
            <a:ext cx="1104053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75733" y="2667000"/>
            <a:ext cx="5215467" cy="297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400801" y="2667000"/>
            <a:ext cx="5215467" cy="297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5733" y="2095500"/>
            <a:ext cx="521546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400801" y="2095500"/>
            <a:ext cx="521546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33A299-03B5-204A-9874-994042EA7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5898" y="5510310"/>
            <a:ext cx="1221059" cy="13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50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5736" y="1491916"/>
            <a:ext cx="1104053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677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5736" y="1491916"/>
            <a:ext cx="1104053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83715-0E39-FB4C-B284-848BC5AC2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5898" y="5510309"/>
            <a:ext cx="1221059" cy="13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68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963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2"/>
          </p:nvPr>
        </p:nvSpPr>
        <p:spPr>
          <a:xfrm>
            <a:off x="575736" y="1917700"/>
            <a:ext cx="11040533" cy="3721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ingl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75736" y="1475874"/>
            <a:ext cx="11040533" cy="160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75736" y="1917700"/>
            <a:ext cx="11040533" cy="3721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ingle conten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75736" y="1475874"/>
            <a:ext cx="11040533" cy="160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75736" y="1917700"/>
            <a:ext cx="11040533" cy="3721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B0A64-6C79-664A-A981-6AB5FF074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5898" y="5510310"/>
            <a:ext cx="1221059" cy="13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4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75736" y="1475874"/>
            <a:ext cx="11040533" cy="160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75736" y="1917700"/>
            <a:ext cx="11040533" cy="3721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645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75736" y="1475874"/>
            <a:ext cx="11040533" cy="160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75736" y="1917700"/>
            <a:ext cx="11040533" cy="3721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5EE42-F848-FC4E-BE9C-2CD84D5AAC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5898" y="5510310"/>
            <a:ext cx="1221059" cy="13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5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75736" y="1475874"/>
            <a:ext cx="11040533" cy="160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75736" y="1917700"/>
            <a:ext cx="11040533" cy="3721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503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gree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75736" y="1475874"/>
            <a:ext cx="11040533" cy="160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75736" y="1917700"/>
            <a:ext cx="11040533" cy="3721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AA304-5271-424D-AD26-69F4B3B97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5898" y="5510310"/>
            <a:ext cx="1221058" cy="13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5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23031" y="-177800"/>
            <a:ext cx="12479867" cy="703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54003" y="2431048"/>
            <a:ext cx="5503332" cy="2273300"/>
          </a:xfrm>
          <a:prstGeom prst="rect">
            <a:avLst/>
          </a:prstGeom>
        </p:spPr>
        <p:txBody>
          <a:bodyPr anchor="t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4003" y="3859798"/>
            <a:ext cx="4521200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377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BC674-8D4E-CE4A-9996-B4560676B2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2400" y="-88900"/>
            <a:ext cx="12479867" cy="703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44D31-6E81-0841-9AE6-1C2A62D8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060" y="2445724"/>
            <a:ext cx="8473661" cy="1781727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08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395457" y="1917700"/>
            <a:ext cx="5220815" cy="381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75737" y="1917700"/>
            <a:ext cx="5349151" cy="3810000"/>
          </a:xfrm>
          <a:prstGeom prst="rect">
            <a:avLst/>
          </a:prstGeom>
          <a:effectLst/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75737" y="1498600"/>
            <a:ext cx="11040535" cy="935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90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395457" y="1917700"/>
            <a:ext cx="5220815" cy="381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75737" y="1917700"/>
            <a:ext cx="5349151" cy="3810000"/>
          </a:xfrm>
          <a:prstGeom prst="rect">
            <a:avLst/>
          </a:prstGeom>
          <a:effectLst/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75737" y="1498600"/>
            <a:ext cx="11040535" cy="935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720A55-AE86-B249-92AE-169A9E7FA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5898" y="5510310"/>
            <a:ext cx="1221059" cy="13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6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62" r:id="rId3"/>
    <p:sldLayoutId id="2147483661" r:id="rId4"/>
    <p:sldLayoutId id="2147483666" r:id="rId5"/>
    <p:sldLayoutId id="2147483652" r:id="rId6"/>
    <p:sldLayoutId id="2147483660" r:id="rId7"/>
    <p:sldLayoutId id="2147483655" r:id="rId8"/>
    <p:sldLayoutId id="2147483663" r:id="rId9"/>
    <p:sldLayoutId id="2147483656" r:id="rId10"/>
    <p:sldLayoutId id="2147483667" r:id="rId11"/>
    <p:sldLayoutId id="2147483654" r:id="rId12"/>
    <p:sldLayoutId id="2147483664" r:id="rId13"/>
    <p:sldLayoutId id="2147483657" r:id="rId14"/>
    <p:sldLayoutId id="2147483659" r:id="rId15"/>
    <p:sldLayoutId id="2147483658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hestockholmenvi-my.sharepoint.com/:f:/g/personal/moa_engstrom_sei_org/EiVqaa7X8p9Kkse76lQKTz8B6AXnTv4pTYLHvzGrUfox6Q?e=PamXzX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152B6F3-5777-463F-AAFF-C083663A4989}"/>
              </a:ext>
            </a:extLst>
          </p:cNvPr>
          <p:cNvSpPr txBox="1"/>
          <p:nvPr/>
        </p:nvSpPr>
        <p:spPr>
          <a:xfrm>
            <a:off x="376539" y="312366"/>
            <a:ext cx="8806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latin typeface="Calibre Bold" panose="020B0803030202060203" pitchFamily="34" charset="0"/>
              </a:rPr>
              <a:t>Using this template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DB37B1-5139-4957-B8BC-C77C6A2B3AE3}"/>
              </a:ext>
            </a:extLst>
          </p:cNvPr>
          <p:cNvSpPr txBox="1"/>
          <p:nvPr/>
        </p:nvSpPr>
        <p:spPr>
          <a:xfrm>
            <a:off x="241300" y="5911811"/>
            <a:ext cx="1179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Other details, like a blurb of the event, should be included in text (not in the image). It is highly recommended you include ALL information in text, beneath the image – ideally in addition to a link to an event page that contains all the details.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212D776-1CD4-4F6B-ADB3-2E733001565C}"/>
              </a:ext>
            </a:extLst>
          </p:cNvPr>
          <p:cNvGrpSpPr/>
          <p:nvPr/>
        </p:nvGrpSpPr>
        <p:grpSpPr>
          <a:xfrm>
            <a:off x="-261821" y="492397"/>
            <a:ext cx="12372975" cy="5012743"/>
            <a:chOff x="-400050" y="492397"/>
            <a:chExt cx="12372975" cy="50127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16818F-6CCD-4695-AA71-7AAA806144CC}"/>
                </a:ext>
              </a:extLst>
            </p:cNvPr>
            <p:cNvSpPr txBox="1"/>
            <p:nvPr/>
          </p:nvSpPr>
          <p:spPr>
            <a:xfrm>
              <a:off x="8124825" y="492397"/>
              <a:ext cx="38481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Call to action. What do you want people to do at this stage, based on the link you’re providing? Examples: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dirty="0"/>
                <a:t>Register now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dirty="0"/>
                <a:t>Watch online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176AA0-0469-484B-A964-39EF8B95FDDD}"/>
                </a:ext>
              </a:extLst>
            </p:cNvPr>
            <p:cNvSpPr txBox="1"/>
            <p:nvPr/>
          </p:nvSpPr>
          <p:spPr>
            <a:xfrm>
              <a:off x="-50800" y="1994401"/>
              <a:ext cx="1492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dirty="0"/>
                <a:t>Event name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13B4C3-CD5F-4A10-9EEE-9B1B99894AA2}"/>
                </a:ext>
              </a:extLst>
            </p:cNvPr>
            <p:cNvSpPr txBox="1"/>
            <p:nvPr/>
          </p:nvSpPr>
          <p:spPr>
            <a:xfrm>
              <a:off x="-400050" y="3261668"/>
              <a:ext cx="1841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dirty="0"/>
                <a:t>Location and date/time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2C70E1-DF4C-47DF-A034-37FAEA60A998}"/>
                </a:ext>
              </a:extLst>
            </p:cNvPr>
            <p:cNvSpPr txBox="1"/>
            <p:nvPr/>
          </p:nvSpPr>
          <p:spPr>
            <a:xfrm>
              <a:off x="8834625" y="2642818"/>
              <a:ext cx="297637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Thematic image. Use one with a no-attribution licence (like from </a:t>
              </a:r>
              <a:r>
                <a:rPr lang="en-AU" dirty="0" err="1"/>
                <a:t>Unsplash</a:t>
              </a:r>
              <a:r>
                <a:rPr lang="en-AU" dirty="0"/>
                <a:t> or </a:t>
              </a:r>
              <a:r>
                <a:rPr lang="en-AU" dirty="0" err="1"/>
                <a:t>Pixabay</a:t>
              </a:r>
              <a:r>
                <a:rPr lang="en-AU" dirty="0"/>
                <a:t>) unless you have permission to use the image in this way; or it’s an attribution-required image and you include the attribution with the image or on the page it links to.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D8DDA81-9CA9-45B1-B113-EF7A5B9BA344}"/>
                </a:ext>
              </a:extLst>
            </p:cNvPr>
            <p:cNvCxnSpPr>
              <a:cxnSpLocks/>
            </p:cNvCxnSpPr>
            <p:nvPr/>
          </p:nvCxnSpPr>
          <p:spPr>
            <a:xfrm>
              <a:off x="1571625" y="2204469"/>
              <a:ext cx="387350" cy="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6EB9799-363B-424E-B723-EDCF32558F3A}"/>
                </a:ext>
              </a:extLst>
            </p:cNvPr>
            <p:cNvCxnSpPr>
              <a:cxnSpLocks/>
            </p:cNvCxnSpPr>
            <p:nvPr/>
          </p:nvCxnSpPr>
          <p:spPr>
            <a:xfrm>
              <a:off x="1571625" y="3462829"/>
              <a:ext cx="387350" cy="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4095404-5D0B-420C-823A-F83960972EEB}"/>
                </a:ext>
              </a:extLst>
            </p:cNvPr>
            <p:cNvCxnSpPr>
              <a:cxnSpLocks/>
            </p:cNvCxnSpPr>
            <p:nvPr/>
          </p:nvCxnSpPr>
          <p:spPr>
            <a:xfrm>
              <a:off x="7775575" y="718064"/>
              <a:ext cx="0" cy="96009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0D57D6B-7DB0-47ED-9C3D-5E31F595792D}"/>
                </a:ext>
              </a:extLst>
            </p:cNvPr>
            <p:cNvCxnSpPr>
              <a:cxnSpLocks/>
            </p:cNvCxnSpPr>
            <p:nvPr/>
          </p:nvCxnSpPr>
          <p:spPr>
            <a:xfrm>
              <a:off x="7762875" y="721239"/>
              <a:ext cx="314325" cy="0"/>
            </a:xfrm>
            <a:prstGeom prst="line">
              <a:avLst/>
            </a:prstGeom>
            <a:ln w="28575">
              <a:solidFill>
                <a:srgbClr val="303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7487CA3-C08C-4ED6-A4C2-10A43E9DEE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6724" y="2845597"/>
              <a:ext cx="515827" cy="974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0DD270A-4B15-4B38-8260-E4CB7EFD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81" y="1821454"/>
            <a:ext cx="5771998" cy="32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7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busy city street&#10;&#10;Description automatically generated">
            <a:extLst>
              <a:ext uri="{FF2B5EF4-FFF2-40B4-BE49-F238E27FC236}">
                <a16:creationId xmlns:a16="http://schemas.microsoft.com/office/drawing/2014/main" id="{94CBD20B-0136-584C-B763-83787D03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62" y="-139700"/>
            <a:ext cx="7425128" cy="7137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E4A342-6BC0-4D36-9F32-EFF2395B9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20" t="46654" r="35066" b="29768"/>
          <a:stretch/>
        </p:blipFill>
        <p:spPr>
          <a:xfrm rot="10800000">
            <a:off x="-14990" y="-14991"/>
            <a:ext cx="10856068" cy="69498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52B6F3-5777-463F-AAFF-C083663A4989}"/>
              </a:ext>
            </a:extLst>
          </p:cNvPr>
          <p:cNvSpPr txBox="1"/>
          <p:nvPr/>
        </p:nvSpPr>
        <p:spPr>
          <a:xfrm>
            <a:off x="376540" y="312366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latin typeface="Calibre Bold" panose="020B0803030202060203" pitchFamily="34" charset="0"/>
              </a:rPr>
              <a:t>Africa Climate Week: taking action on air pollution and climate change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71FF86-431A-469E-9C8B-F891247BF3FB}"/>
              </a:ext>
            </a:extLst>
          </p:cNvPr>
          <p:cNvSpPr txBox="1"/>
          <p:nvPr/>
        </p:nvSpPr>
        <p:spPr>
          <a:xfrm>
            <a:off x="376540" y="3348351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alibre Regular" panose="020B0503030202060203" pitchFamily="34" charset="0"/>
              </a:rPr>
              <a:t>Accra, Ghana</a:t>
            </a:r>
          </a:p>
          <a:p>
            <a:r>
              <a:rPr lang="en-AU" sz="3600" dirty="0">
                <a:latin typeface="Calibre Regular" panose="020B0503030202060203" pitchFamily="34" charset="0"/>
              </a:rPr>
              <a:t>19 March 2019</a:t>
            </a:r>
          </a:p>
          <a:p>
            <a:r>
              <a:rPr lang="en-AU" sz="3600" dirty="0">
                <a:latin typeface="Calibre Regular" panose="020B0503030202060203" pitchFamily="34" charset="0"/>
              </a:rPr>
              <a:t>9:30 – 12:30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1A5638D-7D61-41F7-BBB7-48F123819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9646"/>
            <a:ext cx="4011614" cy="21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4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152B6F3-5777-463F-AAFF-C083663A4989}"/>
              </a:ext>
            </a:extLst>
          </p:cNvPr>
          <p:cNvSpPr txBox="1"/>
          <p:nvPr/>
        </p:nvSpPr>
        <p:spPr>
          <a:xfrm>
            <a:off x="376539" y="312366"/>
            <a:ext cx="8806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latin typeface="Calibre Bold" panose="020B0803030202060203" pitchFamily="34" charset="0"/>
              </a:rPr>
              <a:t>Saving your image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16818F-6CCD-4695-AA71-7AAA806144CC}"/>
              </a:ext>
            </a:extLst>
          </p:cNvPr>
          <p:cNvSpPr txBox="1"/>
          <p:nvPr/>
        </p:nvSpPr>
        <p:spPr>
          <a:xfrm>
            <a:off x="376538" y="1374533"/>
            <a:ext cx="1134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When you’re done, go to Save As and save this presentation as PNG.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F2AC5-F61B-42A4-95BA-7903426CA0B5}"/>
              </a:ext>
            </a:extLst>
          </p:cNvPr>
          <p:cNvSpPr txBox="1"/>
          <p:nvPr/>
        </p:nvSpPr>
        <p:spPr>
          <a:xfrm>
            <a:off x="376539" y="2382466"/>
            <a:ext cx="8806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latin typeface="Calibre Bold" panose="020B0803030202060203" pitchFamily="34" charset="0"/>
              </a:rPr>
              <a:t>Other notes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43526-C269-4652-B249-3B9E93E20F2C}"/>
              </a:ext>
            </a:extLst>
          </p:cNvPr>
          <p:cNvSpPr txBox="1"/>
          <p:nvPr/>
        </p:nvSpPr>
        <p:spPr>
          <a:xfrm>
            <a:off x="376538" y="3444633"/>
            <a:ext cx="11345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 must have the </a:t>
            </a:r>
            <a:r>
              <a:rPr lang="en-AU" dirty="0">
                <a:hlinkClick r:id="rId2"/>
              </a:rPr>
              <a:t>SEI brand font</a:t>
            </a:r>
            <a:r>
              <a:rPr lang="en-AU" dirty="0"/>
              <a:t>, Calibre, installed for this template to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Remember to create an event page on the SEI website if this is an SEI-hosted or co-hosted event. You can then link to that page in your communications about the event. Event pages must be edited by a member of the editorial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Contact Moa </a:t>
            </a:r>
            <a:r>
              <a:rPr lang="sv-SE" dirty="0"/>
              <a:t>Engström </a:t>
            </a:r>
            <a:r>
              <a:rPr lang="en-AU" dirty="0"/>
              <a:t>if you have questions about the SEI brand.</a:t>
            </a:r>
          </a:p>
        </p:txBody>
      </p:sp>
    </p:spTree>
    <p:extLst>
      <p:ext uri="{BB962C8B-B14F-4D97-AF65-F5344CB8AC3E}">
        <p14:creationId xmlns:p14="http://schemas.microsoft.com/office/powerpoint/2010/main" val="2922924168"/>
      </p:ext>
    </p:extLst>
  </p:cSld>
  <p:clrMapOvr>
    <a:masterClrMapping/>
  </p:clrMapOvr>
</p:sld>
</file>

<file path=ppt/theme/theme1.xml><?xml version="1.0" encoding="utf-8"?>
<a:theme xmlns:a="http://schemas.openxmlformats.org/drawingml/2006/main" name="SEI Theme">
  <a:themeElements>
    <a:clrScheme name="Custom 1">
      <a:dk1>
        <a:srgbClr val="263238"/>
      </a:dk1>
      <a:lt1>
        <a:srgbClr val="FFFFFF"/>
      </a:lt1>
      <a:dk2>
        <a:srgbClr val="00D19A"/>
      </a:dk2>
      <a:lt2>
        <a:srgbClr val="EBF0F7"/>
      </a:lt2>
      <a:accent1>
        <a:srgbClr val="FF5A59"/>
      </a:accent1>
      <a:accent2>
        <a:srgbClr val="5EDDDE"/>
      </a:accent2>
      <a:accent3>
        <a:srgbClr val="AFA9FF"/>
      </a:accent3>
      <a:accent4>
        <a:srgbClr val="FFDC0F"/>
      </a:accent4>
      <a:accent5>
        <a:srgbClr val="8CFDC4"/>
      </a:accent5>
      <a:accent6>
        <a:srgbClr val="BACED6"/>
      </a:accent6>
      <a:hlink>
        <a:srgbClr val="0432FF"/>
      </a:hlink>
      <a:folHlink>
        <a:srgbClr val="004D3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-Slide-Deck-Template_calibri_final_widescreen.potx" id="{B255201B-171E-447F-A6AC-8975CD6DE310}" vid="{FCD8D3B4-1CAB-4CF1-8368-1E8B0FA66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SEI Theme</Template>
  <TotalTime>6233</TotalTime>
  <Words>255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Calibre Bold</vt:lpstr>
      <vt:lpstr>Calibre Regular</vt:lpstr>
      <vt:lpstr>Calibri</vt:lpstr>
      <vt:lpstr>SEI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main title over two lines max</dc:title>
  <dc:creator>Moa Engström</dc:creator>
  <cp:lastModifiedBy>Robert Watt</cp:lastModifiedBy>
  <cp:revision>135</cp:revision>
  <dcterms:created xsi:type="dcterms:W3CDTF">2018-03-22T12:16:28Z</dcterms:created>
  <dcterms:modified xsi:type="dcterms:W3CDTF">2019-03-18T12:19:34Z</dcterms:modified>
</cp:coreProperties>
</file>