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Lst>
  <p:notesMasterIdLst>
    <p:notesMasterId r:id="rId28"/>
  </p:notesMasterIdLst>
  <p:handoutMasterIdLst>
    <p:handoutMasterId r:id="rId29"/>
  </p:handoutMasterIdLst>
  <p:sldIdLst>
    <p:sldId id="292" r:id="rId5"/>
    <p:sldId id="278" r:id="rId6"/>
    <p:sldId id="309" r:id="rId7"/>
    <p:sldId id="310" r:id="rId8"/>
    <p:sldId id="308" r:id="rId9"/>
    <p:sldId id="296" r:id="rId10"/>
    <p:sldId id="264" r:id="rId11"/>
    <p:sldId id="297" r:id="rId12"/>
    <p:sldId id="298" r:id="rId13"/>
    <p:sldId id="280" r:id="rId14"/>
    <p:sldId id="300" r:id="rId15"/>
    <p:sldId id="283" r:id="rId16"/>
    <p:sldId id="272" r:id="rId17"/>
    <p:sldId id="279" r:id="rId18"/>
    <p:sldId id="284" r:id="rId19"/>
    <p:sldId id="285" r:id="rId20"/>
    <p:sldId id="301" r:id="rId21"/>
    <p:sldId id="286" r:id="rId22"/>
    <p:sldId id="302" r:id="rId23"/>
    <p:sldId id="290" r:id="rId24"/>
    <p:sldId id="289" r:id="rId25"/>
    <p:sldId id="291" r:id="rId26"/>
    <p:sldId id="31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81B484C-F677-089E-70EA-ACD01A754D4C}" name="Mia Shu" initials="MS" userId="S::mia.shu@sei.org::f2b282b4-d434-4417-96ae-bfd36ffa8a5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31" dt="2026-09-15T10:11:04.010"/>
    <p1510:client id="{BBE4E0F6-4F96-B0C9-1A8B-CA057DB6432F}" v="200" dt="2026-09-15T19:26:26.1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61"/>
    <p:restoredTop sz="94651"/>
  </p:normalViewPr>
  <p:slideViewPr>
    <p:cSldViewPr snapToGrid="0">
      <p:cViewPr varScale="1">
        <p:scale>
          <a:sx n="135" d="100"/>
          <a:sy n="135" d="100"/>
        </p:scale>
        <p:origin x="112" y="464"/>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2848" y="130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anna Lehtmets" userId="S::johanna.lehtmets@sei.org::46859db4-0aa3-40e3-9531-3c0c48cb4f6a" providerId="AD" clId="Web-{BBE4E0F6-4F96-B0C9-1A8B-CA057DB6432F}"/>
    <pc:docChg chg="addSld delSld modSld">
      <pc:chgData name="Johanna Lehtmets" userId="S::johanna.lehtmets@sei.org::46859db4-0aa3-40e3-9531-3c0c48cb4f6a" providerId="AD" clId="Web-{BBE4E0F6-4F96-B0C9-1A8B-CA057DB6432F}" dt="2026-09-15T19:26:26.180" v="198"/>
      <pc:docMkLst>
        <pc:docMk/>
      </pc:docMkLst>
      <pc:sldChg chg="modSp">
        <pc:chgData name="Johanna Lehtmets" userId="S::johanna.lehtmets@sei.org::46859db4-0aa3-40e3-9531-3c0c48cb4f6a" providerId="AD" clId="Web-{BBE4E0F6-4F96-B0C9-1A8B-CA057DB6432F}" dt="2026-09-15T08:31:21.467" v="1" actId="20577"/>
        <pc:sldMkLst>
          <pc:docMk/>
          <pc:sldMk cId="1724284303" sldId="292"/>
        </pc:sldMkLst>
        <pc:spChg chg="mod">
          <ac:chgData name="Johanna Lehtmets" userId="S::johanna.lehtmets@sei.org::46859db4-0aa3-40e3-9531-3c0c48cb4f6a" providerId="AD" clId="Web-{BBE4E0F6-4F96-B0C9-1A8B-CA057DB6432F}" dt="2026-09-15T08:31:21.467" v="1" actId="20577"/>
          <ac:spMkLst>
            <pc:docMk/>
            <pc:sldMk cId="1724284303" sldId="292"/>
            <ac:spMk id="4" creationId="{BB22FC10-E0F7-A5F7-9C14-CB0042D2883D}"/>
          </ac:spMkLst>
        </pc:spChg>
      </pc:sldChg>
      <pc:sldChg chg="addSp modSp new">
        <pc:chgData name="Johanna Lehtmets" userId="S::johanna.lehtmets@sei.org::46859db4-0aa3-40e3-9531-3c0c48cb4f6a" providerId="AD" clId="Web-{BBE4E0F6-4F96-B0C9-1A8B-CA057DB6432F}" dt="2026-09-15T08:53:18.925" v="196" actId="20577"/>
        <pc:sldMkLst>
          <pc:docMk/>
          <pc:sldMk cId="587507178" sldId="295"/>
        </pc:sldMkLst>
        <pc:spChg chg="mod">
          <ac:chgData name="Johanna Lehtmets" userId="S::johanna.lehtmets@sei.org::46859db4-0aa3-40e3-9531-3c0c48cb4f6a" providerId="AD" clId="Web-{BBE4E0F6-4F96-B0C9-1A8B-CA057DB6432F}" dt="2026-09-15T08:38:21.713" v="87" actId="20577"/>
          <ac:spMkLst>
            <pc:docMk/>
            <pc:sldMk cId="587507178" sldId="295"/>
            <ac:spMk id="2" creationId="{4A19EE5E-4CEB-4C66-50E1-F3F449564A92}"/>
          </ac:spMkLst>
        </pc:spChg>
        <pc:spChg chg="mod">
          <ac:chgData name="Johanna Lehtmets" userId="S::johanna.lehtmets@sei.org::46859db4-0aa3-40e3-9531-3c0c48cb4f6a" providerId="AD" clId="Web-{BBE4E0F6-4F96-B0C9-1A8B-CA057DB6432F}" dt="2026-09-15T08:53:18.925" v="196" actId="20577"/>
          <ac:spMkLst>
            <pc:docMk/>
            <pc:sldMk cId="587507178" sldId="295"/>
            <ac:spMk id="3" creationId="{2FE0A7E9-6425-DD5E-7EA3-07012233AA57}"/>
          </ac:spMkLst>
        </pc:spChg>
        <pc:picChg chg="add mod">
          <ac:chgData name="Johanna Lehtmets" userId="S::johanna.lehtmets@sei.org::46859db4-0aa3-40e3-9531-3c0c48cb4f6a" providerId="AD" clId="Web-{BBE4E0F6-4F96-B0C9-1A8B-CA057DB6432F}" dt="2026-09-15T08:51:57.545" v="188" actId="1076"/>
          <ac:picMkLst>
            <pc:docMk/>
            <pc:sldMk cId="587507178" sldId="295"/>
            <ac:picMk id="5" creationId="{03153582-3431-6E97-2DB1-FEECE308F0D8}"/>
          </ac:picMkLst>
        </pc:picChg>
      </pc:sldChg>
      <pc:sldChg chg="addSp modSp new">
        <pc:chgData name="Johanna Lehtmets" userId="S::johanna.lehtmets@sei.org::46859db4-0aa3-40e3-9531-3c0c48cb4f6a" providerId="AD" clId="Web-{BBE4E0F6-4F96-B0C9-1A8B-CA057DB6432F}" dt="2026-09-15T08:37:42.959" v="64" actId="1076"/>
        <pc:sldMkLst>
          <pc:docMk/>
          <pc:sldMk cId="2410650002" sldId="296"/>
        </pc:sldMkLst>
        <pc:picChg chg="add mod">
          <ac:chgData name="Johanna Lehtmets" userId="S::johanna.lehtmets@sei.org::46859db4-0aa3-40e3-9531-3c0c48cb4f6a" providerId="AD" clId="Web-{BBE4E0F6-4F96-B0C9-1A8B-CA057DB6432F}" dt="2026-09-15T08:37:42.944" v="61" actId="1076"/>
          <ac:picMkLst>
            <pc:docMk/>
            <pc:sldMk cId="2410650002" sldId="296"/>
            <ac:picMk id="3" creationId="{3DC89F71-636E-4031-5A31-D06E92D602E3}"/>
          </ac:picMkLst>
        </pc:picChg>
        <pc:picChg chg="add mod">
          <ac:chgData name="Johanna Lehtmets" userId="S::johanna.lehtmets@sei.org::46859db4-0aa3-40e3-9531-3c0c48cb4f6a" providerId="AD" clId="Web-{BBE4E0F6-4F96-B0C9-1A8B-CA057DB6432F}" dt="2026-09-15T08:37:42.959" v="62" actId="1076"/>
          <ac:picMkLst>
            <pc:docMk/>
            <pc:sldMk cId="2410650002" sldId="296"/>
            <ac:picMk id="4" creationId="{3A92ECC4-0B17-7090-3C41-4F99A6AACF30}"/>
          </ac:picMkLst>
        </pc:picChg>
        <pc:picChg chg="add mod">
          <ac:chgData name="Johanna Lehtmets" userId="S::johanna.lehtmets@sei.org::46859db4-0aa3-40e3-9531-3c0c48cb4f6a" providerId="AD" clId="Web-{BBE4E0F6-4F96-B0C9-1A8B-CA057DB6432F}" dt="2026-09-15T08:37:42.959" v="63" actId="1076"/>
          <ac:picMkLst>
            <pc:docMk/>
            <pc:sldMk cId="2410650002" sldId="296"/>
            <ac:picMk id="5" creationId="{211A9256-2B4C-D080-836D-35B1FA521D38}"/>
          </ac:picMkLst>
        </pc:picChg>
        <pc:picChg chg="add mod">
          <ac:chgData name="Johanna Lehtmets" userId="S::johanna.lehtmets@sei.org::46859db4-0aa3-40e3-9531-3c0c48cb4f6a" providerId="AD" clId="Web-{BBE4E0F6-4F96-B0C9-1A8B-CA057DB6432F}" dt="2026-09-15T08:37:42.959" v="64" actId="1076"/>
          <ac:picMkLst>
            <pc:docMk/>
            <pc:sldMk cId="2410650002" sldId="296"/>
            <ac:picMk id="6" creationId="{E98F8EA7-6FEE-3566-8BCA-CD5A2F6F158A}"/>
          </ac:picMkLst>
        </pc:picChg>
      </pc:sldChg>
      <pc:sldChg chg="new del">
        <pc:chgData name="Johanna Lehtmets" userId="S::johanna.lehtmets@sei.org::46859db4-0aa3-40e3-9531-3c0c48cb4f6a" providerId="AD" clId="Web-{BBE4E0F6-4F96-B0C9-1A8B-CA057DB6432F}" dt="2026-09-15T08:34:27.385" v="4"/>
        <pc:sldMkLst>
          <pc:docMk/>
          <pc:sldMk cId="3437811881" sldId="296"/>
        </pc:sldMkLst>
      </pc:sldChg>
      <pc:sldChg chg="new del">
        <pc:chgData name="Johanna Lehtmets" userId="S::johanna.lehtmets@sei.org::46859db4-0aa3-40e3-9531-3c0c48cb4f6a" providerId="AD" clId="Web-{BBE4E0F6-4F96-B0C9-1A8B-CA057DB6432F}" dt="2026-09-15T19:26:26.180" v="198"/>
        <pc:sldMkLst>
          <pc:docMk/>
          <pc:sldMk cId="2795964642" sldId="303"/>
        </pc:sldMkLst>
      </pc:sldChg>
    </pc:docChg>
  </pc:docChgLst>
  <pc:docChgLst>
    <pc:chgData name="Johanna Lehtmets" userId="S::johanna.lehtmets@sei.org::46859db4-0aa3-40e3-9531-3c0c48cb4f6a" providerId="AD" clId="Web-{15E66578-9894-1EFE-49DB-98F371EC1C9B}"/>
    <pc:docChg chg="modSld">
      <pc:chgData name="Johanna Lehtmets" userId="S::johanna.lehtmets@sei.org::46859db4-0aa3-40e3-9531-3c0c48cb4f6a" providerId="AD" clId="Web-{15E66578-9894-1EFE-49DB-98F371EC1C9B}" dt="2026-09-11T09:11:47.568" v="63" actId="1076"/>
      <pc:docMkLst>
        <pc:docMk/>
      </pc:docMkLst>
      <pc:sldChg chg="addSp delSp modSp">
        <pc:chgData name="Johanna Lehtmets" userId="S::johanna.lehtmets@sei.org::46859db4-0aa3-40e3-9531-3c0c48cb4f6a" providerId="AD" clId="Web-{15E66578-9894-1EFE-49DB-98F371EC1C9B}" dt="2026-09-11T09:09:21.431" v="11" actId="20577"/>
        <pc:sldMkLst>
          <pc:docMk/>
          <pc:sldMk cId="1834343755" sldId="264"/>
        </pc:sldMkLst>
        <pc:spChg chg="add del mod">
          <ac:chgData name="Johanna Lehtmets" userId="S::johanna.lehtmets@sei.org::46859db4-0aa3-40e3-9531-3c0c48cb4f6a" providerId="AD" clId="Web-{15E66578-9894-1EFE-49DB-98F371EC1C9B}" dt="2026-09-11T09:09:21.431" v="11" actId="20577"/>
          <ac:spMkLst>
            <pc:docMk/>
            <pc:sldMk cId="1834343755" sldId="264"/>
            <ac:spMk id="10" creationId="{E0949CE1-FDE1-12F5-CC5A-35DDD7A84A02}"/>
          </ac:spMkLst>
        </pc:spChg>
      </pc:sldChg>
      <pc:sldChg chg="modSp">
        <pc:chgData name="Johanna Lehtmets" userId="S::johanna.lehtmets@sei.org::46859db4-0aa3-40e3-9531-3c0c48cb4f6a" providerId="AD" clId="Web-{15E66578-9894-1EFE-49DB-98F371EC1C9B}" dt="2026-09-11T09:11:02.313" v="50" actId="20577"/>
        <pc:sldMkLst>
          <pc:docMk/>
          <pc:sldMk cId="1781781755" sldId="272"/>
        </pc:sldMkLst>
        <pc:spChg chg="mod">
          <ac:chgData name="Johanna Lehtmets" userId="S::johanna.lehtmets@sei.org::46859db4-0aa3-40e3-9531-3c0c48cb4f6a" providerId="AD" clId="Web-{15E66578-9894-1EFE-49DB-98F371EC1C9B}" dt="2026-09-11T09:11:02.313" v="50" actId="20577"/>
          <ac:spMkLst>
            <pc:docMk/>
            <pc:sldMk cId="1781781755" sldId="272"/>
            <ac:spMk id="20" creationId="{9B52591F-4FEB-3BF4-CE16-4A41D4C615DE}"/>
          </ac:spMkLst>
        </pc:spChg>
      </pc:sldChg>
      <pc:sldChg chg="delSp modSp">
        <pc:chgData name="Johanna Lehtmets" userId="S::johanna.lehtmets@sei.org::46859db4-0aa3-40e3-9531-3c0c48cb4f6a" providerId="AD" clId="Web-{15E66578-9894-1EFE-49DB-98F371EC1C9B}" dt="2026-09-11T09:10:07.885" v="34" actId="20577"/>
        <pc:sldMkLst>
          <pc:docMk/>
          <pc:sldMk cId="3928251414" sldId="280"/>
        </pc:sldMkLst>
        <pc:spChg chg="mod">
          <ac:chgData name="Johanna Lehtmets" userId="S::johanna.lehtmets@sei.org::46859db4-0aa3-40e3-9531-3c0c48cb4f6a" providerId="AD" clId="Web-{15E66578-9894-1EFE-49DB-98F371EC1C9B}" dt="2026-09-11T09:10:07.885" v="34" actId="20577"/>
          <ac:spMkLst>
            <pc:docMk/>
            <pc:sldMk cId="3928251414" sldId="280"/>
            <ac:spMk id="4" creationId="{ADF79C62-A385-FD4D-AB2D-C7F254EAE4FB}"/>
          </ac:spMkLst>
        </pc:spChg>
      </pc:sldChg>
      <pc:sldChg chg="modSp">
        <pc:chgData name="Johanna Lehtmets" userId="S::johanna.lehtmets@sei.org::46859db4-0aa3-40e3-9531-3c0c48cb4f6a" providerId="AD" clId="Web-{15E66578-9894-1EFE-49DB-98F371EC1C9B}" dt="2026-09-11T09:10:42.998" v="46" actId="20577"/>
        <pc:sldMkLst>
          <pc:docMk/>
          <pc:sldMk cId="704978550" sldId="283"/>
        </pc:sldMkLst>
        <pc:spChg chg="mod">
          <ac:chgData name="Johanna Lehtmets" userId="S::johanna.lehtmets@sei.org::46859db4-0aa3-40e3-9531-3c0c48cb4f6a" providerId="AD" clId="Web-{15E66578-9894-1EFE-49DB-98F371EC1C9B}" dt="2026-09-11T09:10:42.998" v="46" actId="20577"/>
          <ac:spMkLst>
            <pc:docMk/>
            <pc:sldMk cId="704978550" sldId="283"/>
            <ac:spMk id="11" creationId="{05AA5ADF-092A-0C08-AC02-3D2524D23687}"/>
          </ac:spMkLst>
        </pc:spChg>
      </pc:sldChg>
      <pc:sldChg chg="modSp">
        <pc:chgData name="Johanna Lehtmets" userId="S::johanna.lehtmets@sei.org::46859db4-0aa3-40e3-9531-3c0c48cb4f6a" providerId="AD" clId="Web-{15E66578-9894-1EFE-49DB-98F371EC1C9B}" dt="2026-09-11T09:11:16.049" v="56" actId="1076"/>
        <pc:sldMkLst>
          <pc:docMk/>
          <pc:sldMk cId="43516411" sldId="284"/>
        </pc:sldMkLst>
        <pc:spChg chg="mod">
          <ac:chgData name="Johanna Lehtmets" userId="S::johanna.lehtmets@sei.org::46859db4-0aa3-40e3-9531-3c0c48cb4f6a" providerId="AD" clId="Web-{15E66578-9894-1EFE-49DB-98F371EC1C9B}" dt="2026-09-11T09:11:16.049" v="56" actId="1076"/>
          <ac:spMkLst>
            <pc:docMk/>
            <pc:sldMk cId="43516411" sldId="284"/>
            <ac:spMk id="10" creationId="{AD8E11BD-FEB0-6008-88C7-25D66E3A6BE0}"/>
          </ac:spMkLst>
        </pc:spChg>
      </pc:sldChg>
      <pc:sldChg chg="modSp">
        <pc:chgData name="Johanna Lehtmets" userId="S::johanna.lehtmets@sei.org::46859db4-0aa3-40e3-9531-3c0c48cb4f6a" providerId="AD" clId="Web-{15E66578-9894-1EFE-49DB-98F371EC1C9B}" dt="2026-09-11T09:11:28.801" v="59" actId="20577"/>
        <pc:sldMkLst>
          <pc:docMk/>
          <pc:sldMk cId="2909373511" sldId="285"/>
        </pc:sldMkLst>
        <pc:spChg chg="mod">
          <ac:chgData name="Johanna Lehtmets" userId="S::johanna.lehtmets@sei.org::46859db4-0aa3-40e3-9531-3c0c48cb4f6a" providerId="AD" clId="Web-{15E66578-9894-1EFE-49DB-98F371EC1C9B}" dt="2026-09-11T09:11:28.801" v="59" actId="20577"/>
          <ac:spMkLst>
            <pc:docMk/>
            <pc:sldMk cId="2909373511" sldId="285"/>
            <ac:spMk id="12" creationId="{06C62A67-D9E7-9165-BF9B-632F54D856E2}"/>
          </ac:spMkLst>
        </pc:spChg>
      </pc:sldChg>
    </pc:docChg>
  </pc:docChgLst>
  <pc:docChgLst>
    <pc:chgData name="Johanna Lehtmets" userId="S::johanna.lehtmets@sei.org::46859db4-0aa3-40e3-9531-3c0c48cb4f6a" providerId="AD" clId="Web-{19D3EFCE-DBD6-2E19-0D76-5BBE57E6CFDF}"/>
    <pc:docChg chg="addSld delSld modSld">
      <pc:chgData name="Johanna Lehtmets" userId="S::johanna.lehtmets@sei.org::46859db4-0aa3-40e3-9531-3c0c48cb4f6a" providerId="AD" clId="Web-{19D3EFCE-DBD6-2E19-0D76-5BBE57E6CFDF}" dt="2026-09-11T13:19:31.024" v="21" actId="1076"/>
      <pc:docMkLst>
        <pc:docMk/>
      </pc:docMkLst>
    </pc:docChg>
  </pc:docChgLst>
  <pc:docChgLst>
    <pc:chgData name="Kaidi Tamm" userId="S::kaidi.tamm@sei.org::ad13e7dc-978a-443d-b337-6a2480cd986c" providerId="AD" clId="Web-{2B3A5F03-D324-B101-00A8-7D3C7D772AD9}"/>
    <pc:docChg chg="addSld delSld modSld">
      <pc:chgData name="Kaidi Tamm" userId="S::kaidi.tamm@sei.org::ad13e7dc-978a-443d-b337-6a2480cd986c" providerId="AD" clId="Web-{2B3A5F03-D324-B101-00A8-7D3C7D772AD9}" dt="2026-09-13T17:58:55.448" v="200" actId="20577"/>
      <pc:docMkLst>
        <pc:docMk/>
      </pc:docMkLst>
      <pc:sldChg chg="modSp">
        <pc:chgData name="Kaidi Tamm" userId="S::kaidi.tamm@sei.org::ad13e7dc-978a-443d-b337-6a2480cd986c" providerId="AD" clId="Web-{2B3A5F03-D324-B101-00A8-7D3C7D772AD9}" dt="2026-09-13T17:41:54.895" v="66" actId="20577"/>
        <pc:sldMkLst>
          <pc:docMk/>
          <pc:sldMk cId="43516411" sldId="284"/>
        </pc:sldMkLst>
        <pc:spChg chg="mod">
          <ac:chgData name="Kaidi Tamm" userId="S::kaidi.tamm@sei.org::ad13e7dc-978a-443d-b337-6a2480cd986c" providerId="AD" clId="Web-{2B3A5F03-D324-B101-00A8-7D3C7D772AD9}" dt="2026-09-13T17:41:54.895" v="66" actId="20577"/>
          <ac:spMkLst>
            <pc:docMk/>
            <pc:sldMk cId="43516411" sldId="284"/>
            <ac:spMk id="3" creationId="{FF820693-4DCB-DEE5-BA02-DF094C85D856}"/>
          </ac:spMkLst>
        </pc:spChg>
      </pc:sldChg>
      <pc:sldChg chg="modSp">
        <pc:chgData name="Kaidi Tamm" userId="S::kaidi.tamm@sei.org::ad13e7dc-978a-443d-b337-6a2480cd986c" providerId="AD" clId="Web-{2B3A5F03-D324-B101-00A8-7D3C7D772AD9}" dt="2026-09-13T17:58:55.448" v="200" actId="20577"/>
        <pc:sldMkLst>
          <pc:docMk/>
          <pc:sldMk cId="2521901446" sldId="286"/>
        </pc:sldMkLst>
        <pc:spChg chg="mod">
          <ac:chgData name="Kaidi Tamm" userId="S::kaidi.tamm@sei.org::ad13e7dc-978a-443d-b337-6a2480cd986c" providerId="AD" clId="Web-{2B3A5F03-D324-B101-00A8-7D3C7D772AD9}" dt="2026-09-13T17:58:55.448" v="200" actId="20577"/>
          <ac:spMkLst>
            <pc:docMk/>
            <pc:sldMk cId="2521901446" sldId="286"/>
            <ac:spMk id="3" creationId="{A1B8DDC0-D6F4-E5A2-BEFA-77135D083918}"/>
          </ac:spMkLst>
        </pc:spChg>
      </pc:sldChg>
      <pc:sldChg chg="modSp">
        <pc:chgData name="Kaidi Tamm" userId="S::kaidi.tamm@sei.org::ad13e7dc-978a-443d-b337-6a2480cd986c" providerId="AD" clId="Web-{2B3A5F03-D324-B101-00A8-7D3C7D772AD9}" dt="2026-09-13T17:42:51.414" v="108" actId="20577"/>
        <pc:sldMkLst>
          <pc:docMk/>
          <pc:sldMk cId="1853232868" sldId="290"/>
        </pc:sldMkLst>
        <pc:spChg chg="mod">
          <ac:chgData name="Kaidi Tamm" userId="S::kaidi.tamm@sei.org::ad13e7dc-978a-443d-b337-6a2480cd986c" providerId="AD" clId="Web-{2B3A5F03-D324-B101-00A8-7D3C7D772AD9}" dt="2026-09-13T17:42:51.414" v="108" actId="20577"/>
          <ac:spMkLst>
            <pc:docMk/>
            <pc:sldMk cId="1853232868" sldId="290"/>
            <ac:spMk id="3" creationId="{42758C7A-6669-E4E4-71F7-DD8BCF8D461C}"/>
          </ac:spMkLst>
        </pc:spChg>
      </pc:sldChg>
      <pc:sldChg chg="modSp">
        <pc:chgData name="Kaidi Tamm" userId="S::kaidi.tamm@sei.org::ad13e7dc-978a-443d-b337-6a2480cd986c" providerId="AD" clId="Web-{2B3A5F03-D324-B101-00A8-7D3C7D772AD9}" dt="2026-09-13T17:40:00.471" v="54" actId="20577"/>
        <pc:sldMkLst>
          <pc:docMk/>
          <pc:sldMk cId="1724284303" sldId="292"/>
        </pc:sldMkLst>
        <pc:spChg chg="mod">
          <ac:chgData name="Kaidi Tamm" userId="S::kaidi.tamm@sei.org::ad13e7dc-978a-443d-b337-6a2480cd986c" providerId="AD" clId="Web-{2B3A5F03-D324-B101-00A8-7D3C7D772AD9}" dt="2026-09-13T17:40:00.471" v="54" actId="20577"/>
          <ac:spMkLst>
            <pc:docMk/>
            <pc:sldMk cId="1724284303" sldId="292"/>
            <ac:spMk id="4" creationId="{BB22FC10-E0F7-A5F7-9C14-CB0042D2883D}"/>
          </ac:spMkLst>
        </pc:spChg>
      </pc:sldChg>
    </pc:docChg>
  </pc:docChgLst>
  <pc:docChgLst>
    <pc:chgData name="Kaidi Tamm" userId="S::kaidi.tamm@sei.org::ad13e7dc-978a-443d-b337-6a2480cd986c" providerId="AD" clId="Web-{00000000-0000-0000-0000-000000000000}"/>
    <pc:docChg chg="addSld delSld modSld sldOrd">
      <pc:chgData name="Kaidi Tamm" userId="S::kaidi.tamm@sei.org::ad13e7dc-978a-443d-b337-6a2480cd986c" providerId="AD" clId="Web-{00000000-0000-0000-0000-000000000000}" dt="2026-09-15T10:11:01.432" v="215" actId="20577"/>
      <pc:docMkLst>
        <pc:docMk/>
      </pc:docMkLst>
      <pc:sldChg chg="modSp">
        <pc:chgData name="Kaidi Tamm" userId="S::kaidi.tamm@sei.org::ad13e7dc-978a-443d-b337-6a2480cd986c" providerId="AD" clId="Web-{00000000-0000-0000-0000-000000000000}" dt="2026-09-15T09:51:13.057" v="14" actId="1076"/>
        <pc:sldMkLst>
          <pc:docMk/>
          <pc:sldMk cId="2581745777" sldId="278"/>
        </pc:sldMkLst>
        <pc:spChg chg="mod">
          <ac:chgData name="Kaidi Tamm" userId="S::kaidi.tamm@sei.org::ad13e7dc-978a-443d-b337-6a2480cd986c" providerId="AD" clId="Web-{00000000-0000-0000-0000-000000000000}" dt="2026-09-15T09:51:13.057" v="14" actId="1076"/>
          <ac:spMkLst>
            <pc:docMk/>
            <pc:sldMk cId="2581745777" sldId="278"/>
            <ac:spMk id="3" creationId="{61C7F38E-BFFA-B2F3-5CB9-61227960BEC3}"/>
          </ac:spMkLst>
        </pc:spChg>
      </pc:sldChg>
      <pc:sldChg chg="modSp">
        <pc:chgData name="Kaidi Tamm" userId="S::kaidi.tamm@sei.org::ad13e7dc-978a-443d-b337-6a2480cd986c" providerId="AD" clId="Web-{00000000-0000-0000-0000-000000000000}" dt="2026-09-15T10:01:52.588" v="126" actId="20577"/>
        <pc:sldMkLst>
          <pc:docMk/>
          <pc:sldMk cId="3155412387" sldId="279"/>
        </pc:sldMkLst>
        <pc:spChg chg="mod">
          <ac:chgData name="Kaidi Tamm" userId="S::kaidi.tamm@sei.org::ad13e7dc-978a-443d-b337-6a2480cd986c" providerId="AD" clId="Web-{00000000-0000-0000-0000-000000000000}" dt="2026-09-15T10:01:52.588" v="126" actId="20577"/>
          <ac:spMkLst>
            <pc:docMk/>
            <pc:sldMk cId="3155412387" sldId="279"/>
            <ac:spMk id="3" creationId="{11BCCA53-D627-56CE-FF43-A73B0C925F4B}"/>
          </ac:spMkLst>
        </pc:spChg>
        <pc:spChg chg="mod">
          <ac:chgData name="Kaidi Tamm" userId="S::kaidi.tamm@sei.org::ad13e7dc-978a-443d-b337-6a2480cd986c" providerId="AD" clId="Web-{00000000-0000-0000-0000-000000000000}" dt="2026-09-15T10:01:49.526" v="125" actId="20577"/>
          <ac:spMkLst>
            <pc:docMk/>
            <pc:sldMk cId="3155412387" sldId="279"/>
            <ac:spMk id="6" creationId="{8E8242A0-A853-ACDE-2E0A-73B5D50E5FB6}"/>
          </ac:spMkLst>
        </pc:spChg>
      </pc:sldChg>
      <pc:sldChg chg="modSp ord">
        <pc:chgData name="Kaidi Tamm" userId="S::kaidi.tamm@sei.org::ad13e7dc-978a-443d-b337-6a2480cd986c" providerId="AD" clId="Web-{00000000-0000-0000-0000-000000000000}" dt="2026-09-15T09:56:06.713" v="96" actId="20577"/>
        <pc:sldMkLst>
          <pc:docMk/>
          <pc:sldMk cId="3928251414" sldId="280"/>
        </pc:sldMkLst>
        <pc:spChg chg="mod">
          <ac:chgData name="Kaidi Tamm" userId="S::kaidi.tamm@sei.org::ad13e7dc-978a-443d-b337-6a2480cd986c" providerId="AD" clId="Web-{00000000-0000-0000-0000-000000000000}" dt="2026-09-15T09:56:06.713" v="96" actId="20577"/>
          <ac:spMkLst>
            <pc:docMk/>
            <pc:sldMk cId="3928251414" sldId="280"/>
            <ac:spMk id="2" creationId="{CDBBB239-7507-90C7-3E2F-247A0D0E5B8A}"/>
          </ac:spMkLst>
        </pc:spChg>
      </pc:sldChg>
      <pc:sldChg chg="del ord">
        <pc:chgData name="Kaidi Tamm" userId="S::kaidi.tamm@sei.org::ad13e7dc-978a-443d-b337-6a2480cd986c" providerId="AD" clId="Web-{00000000-0000-0000-0000-000000000000}" dt="2026-09-15T09:52:31.417" v="18"/>
        <pc:sldMkLst>
          <pc:docMk/>
          <pc:sldMk cId="750888210" sldId="281"/>
        </pc:sldMkLst>
      </pc:sldChg>
      <pc:sldChg chg="del ord">
        <pc:chgData name="Kaidi Tamm" userId="S::kaidi.tamm@sei.org::ad13e7dc-978a-443d-b337-6a2480cd986c" providerId="AD" clId="Web-{00000000-0000-0000-0000-000000000000}" dt="2026-09-15T09:53:27.917" v="22"/>
        <pc:sldMkLst>
          <pc:docMk/>
          <pc:sldMk cId="3309444940" sldId="282"/>
        </pc:sldMkLst>
      </pc:sldChg>
      <pc:sldChg chg="modSp">
        <pc:chgData name="Kaidi Tamm" userId="S::kaidi.tamm@sei.org::ad13e7dc-978a-443d-b337-6a2480cd986c" providerId="AD" clId="Web-{00000000-0000-0000-0000-000000000000}" dt="2026-09-15T10:01:38.526" v="122" actId="20577"/>
        <pc:sldMkLst>
          <pc:docMk/>
          <pc:sldMk cId="43516411" sldId="284"/>
        </pc:sldMkLst>
        <pc:spChg chg="mod">
          <ac:chgData name="Kaidi Tamm" userId="S::kaidi.tamm@sei.org::ad13e7dc-978a-443d-b337-6a2480cd986c" providerId="AD" clId="Web-{00000000-0000-0000-0000-000000000000}" dt="2026-09-15T10:01:02.120" v="117" actId="20577"/>
          <ac:spMkLst>
            <pc:docMk/>
            <pc:sldMk cId="43516411" sldId="284"/>
            <ac:spMk id="3" creationId="{FF820693-4DCB-DEE5-BA02-DF094C85D856}"/>
          </ac:spMkLst>
        </pc:spChg>
        <pc:spChg chg="mod">
          <ac:chgData name="Kaidi Tamm" userId="S::kaidi.tamm@sei.org::ad13e7dc-978a-443d-b337-6a2480cd986c" providerId="AD" clId="Web-{00000000-0000-0000-0000-000000000000}" dt="2026-09-15T10:01:38.526" v="122" actId="20577"/>
          <ac:spMkLst>
            <pc:docMk/>
            <pc:sldMk cId="43516411" sldId="284"/>
            <ac:spMk id="6" creationId="{F846EB9A-E338-5AE9-BEDE-756207BAED58}"/>
          </ac:spMkLst>
        </pc:spChg>
      </pc:sldChg>
      <pc:sldChg chg="ord">
        <pc:chgData name="Kaidi Tamm" userId="S::kaidi.tamm@sei.org::ad13e7dc-978a-443d-b337-6a2480cd986c" providerId="AD" clId="Web-{00000000-0000-0000-0000-000000000000}" dt="2026-09-15T10:07:52.760" v="182"/>
        <pc:sldMkLst>
          <pc:docMk/>
          <pc:sldMk cId="2521901446" sldId="286"/>
        </pc:sldMkLst>
      </pc:sldChg>
      <pc:sldChg chg="del ord">
        <pc:chgData name="Kaidi Tamm" userId="S::kaidi.tamm@sei.org::ad13e7dc-978a-443d-b337-6a2480cd986c" providerId="AD" clId="Web-{00000000-0000-0000-0000-000000000000}" dt="2026-09-15T10:10:03.900" v="183"/>
        <pc:sldMkLst>
          <pc:docMk/>
          <pc:sldMk cId="821835970" sldId="287"/>
        </pc:sldMkLst>
      </pc:sldChg>
      <pc:sldChg chg="del">
        <pc:chgData name="Kaidi Tamm" userId="S::kaidi.tamm@sei.org::ad13e7dc-978a-443d-b337-6a2480cd986c" providerId="AD" clId="Web-{00000000-0000-0000-0000-000000000000}" dt="2026-09-15T10:10:36.838" v="188"/>
        <pc:sldMkLst>
          <pc:docMk/>
          <pc:sldMk cId="1200870113" sldId="288"/>
        </pc:sldMkLst>
      </pc:sldChg>
      <pc:sldChg chg="del">
        <pc:chgData name="Kaidi Tamm" userId="S::kaidi.tamm@sei.org::ad13e7dc-978a-443d-b337-6a2480cd986c" providerId="AD" clId="Web-{00000000-0000-0000-0000-000000000000}" dt="2026-09-15T10:00:40.182" v="110"/>
        <pc:sldMkLst>
          <pc:docMk/>
          <pc:sldMk cId="3213411346" sldId="294"/>
        </pc:sldMkLst>
      </pc:sldChg>
      <pc:sldChg chg="modSp">
        <pc:chgData name="Kaidi Tamm" userId="S::kaidi.tamm@sei.org::ad13e7dc-978a-443d-b337-6a2480cd986c" providerId="AD" clId="Web-{00000000-0000-0000-0000-000000000000}" dt="2026-09-15T10:03:32.354" v="177" actId="20577"/>
        <pc:sldMkLst>
          <pc:docMk/>
          <pc:sldMk cId="587507178" sldId="295"/>
        </pc:sldMkLst>
        <pc:spChg chg="mod">
          <ac:chgData name="Kaidi Tamm" userId="S::kaidi.tamm@sei.org::ad13e7dc-978a-443d-b337-6a2480cd986c" providerId="AD" clId="Web-{00000000-0000-0000-0000-000000000000}" dt="2026-09-15T10:03:09.885" v="147" actId="20577"/>
          <ac:spMkLst>
            <pc:docMk/>
            <pc:sldMk cId="587507178" sldId="295"/>
            <ac:spMk id="2" creationId="{4A19EE5E-4CEB-4C66-50E1-F3F449564A92}"/>
          </ac:spMkLst>
        </pc:spChg>
        <pc:spChg chg="mod">
          <ac:chgData name="Kaidi Tamm" userId="S::kaidi.tamm@sei.org::ad13e7dc-978a-443d-b337-6a2480cd986c" providerId="AD" clId="Web-{00000000-0000-0000-0000-000000000000}" dt="2026-09-15T10:03:32.354" v="177" actId="20577"/>
          <ac:spMkLst>
            <pc:docMk/>
            <pc:sldMk cId="587507178" sldId="295"/>
            <ac:spMk id="3" creationId="{2FE0A7E9-6425-DD5E-7EA3-07012233AA57}"/>
          </ac:spMkLst>
        </pc:spChg>
      </pc:sldChg>
      <pc:sldChg chg="del">
        <pc:chgData name="Kaidi Tamm" userId="S::kaidi.tamm@sei.org::ad13e7dc-978a-443d-b337-6a2480cd986c" providerId="AD" clId="Web-{00000000-0000-0000-0000-000000000000}" dt="2026-09-15T09:55:27.885" v="88"/>
        <pc:sldMkLst>
          <pc:docMk/>
          <pc:sldMk cId="2410650002" sldId="296"/>
        </pc:sldMkLst>
      </pc:sldChg>
      <pc:sldChg chg="add">
        <pc:chgData name="Kaidi Tamm" userId="S::kaidi.tamm@sei.org::ad13e7dc-978a-443d-b337-6a2480cd986c" providerId="AD" clId="Web-{00000000-0000-0000-0000-000000000000}" dt="2026-09-15T09:51:36.948" v="15"/>
        <pc:sldMkLst>
          <pc:docMk/>
          <pc:sldMk cId="2143051632" sldId="297"/>
        </pc:sldMkLst>
      </pc:sldChg>
      <pc:sldChg chg="add">
        <pc:chgData name="Kaidi Tamm" userId="S::kaidi.tamm@sei.org::ad13e7dc-978a-443d-b337-6a2480cd986c" providerId="AD" clId="Web-{00000000-0000-0000-0000-000000000000}" dt="2026-09-15T09:52:54.229" v="19"/>
        <pc:sldMkLst>
          <pc:docMk/>
          <pc:sldMk cId="2030604852" sldId="298"/>
        </pc:sldMkLst>
      </pc:sldChg>
      <pc:sldChg chg="add del ord">
        <pc:chgData name="Kaidi Tamm" userId="S::kaidi.tamm@sei.org::ad13e7dc-978a-443d-b337-6a2480cd986c" providerId="AD" clId="Web-{00000000-0000-0000-0000-000000000000}" dt="2026-09-15T10:00:23.338" v="109"/>
        <pc:sldMkLst>
          <pc:docMk/>
          <pc:sldMk cId="3507227450" sldId="299"/>
        </pc:sldMkLst>
      </pc:sldChg>
      <pc:sldChg chg="modSp add">
        <pc:chgData name="Kaidi Tamm" userId="S::kaidi.tamm@sei.org::ad13e7dc-978a-443d-b337-6a2480cd986c" providerId="AD" clId="Web-{00000000-0000-0000-0000-000000000000}" dt="2026-09-15T09:56:31.557" v="108" actId="1076"/>
        <pc:sldMkLst>
          <pc:docMk/>
          <pc:sldMk cId="3889751593" sldId="300"/>
        </pc:sldMkLst>
        <pc:picChg chg="mod">
          <ac:chgData name="Kaidi Tamm" userId="S::kaidi.tamm@sei.org::ad13e7dc-978a-443d-b337-6a2480cd986c" providerId="AD" clId="Web-{00000000-0000-0000-0000-000000000000}" dt="2026-09-15T09:56:31.557" v="105" actId="1076"/>
          <ac:picMkLst>
            <pc:docMk/>
            <pc:sldMk cId="3889751593" sldId="300"/>
            <ac:picMk id="3" creationId="{3DC89F71-636E-4031-5A31-D06E92D602E3}"/>
          </ac:picMkLst>
        </pc:picChg>
        <pc:picChg chg="mod">
          <ac:chgData name="Kaidi Tamm" userId="S::kaidi.tamm@sei.org::ad13e7dc-978a-443d-b337-6a2480cd986c" providerId="AD" clId="Web-{00000000-0000-0000-0000-000000000000}" dt="2026-09-15T09:56:31.557" v="106" actId="1076"/>
          <ac:picMkLst>
            <pc:docMk/>
            <pc:sldMk cId="3889751593" sldId="300"/>
            <ac:picMk id="4" creationId="{3A92ECC4-0B17-7090-3C41-4F99A6AACF30}"/>
          </ac:picMkLst>
        </pc:picChg>
        <pc:picChg chg="mod">
          <ac:chgData name="Kaidi Tamm" userId="S::kaidi.tamm@sei.org::ad13e7dc-978a-443d-b337-6a2480cd986c" providerId="AD" clId="Web-{00000000-0000-0000-0000-000000000000}" dt="2026-09-15T09:56:31.557" v="107" actId="1076"/>
          <ac:picMkLst>
            <pc:docMk/>
            <pc:sldMk cId="3889751593" sldId="300"/>
            <ac:picMk id="5" creationId="{211A9256-2B4C-D080-836D-35B1FA521D38}"/>
          </ac:picMkLst>
        </pc:picChg>
        <pc:picChg chg="mod">
          <ac:chgData name="Kaidi Tamm" userId="S::kaidi.tamm@sei.org::ad13e7dc-978a-443d-b337-6a2480cd986c" providerId="AD" clId="Web-{00000000-0000-0000-0000-000000000000}" dt="2026-09-15T09:56:31.557" v="108" actId="1076"/>
          <ac:picMkLst>
            <pc:docMk/>
            <pc:sldMk cId="3889751593" sldId="300"/>
            <ac:picMk id="6" creationId="{E98F8EA7-6FEE-3566-8BCA-CD5A2F6F158A}"/>
          </ac:picMkLst>
        </pc:picChg>
      </pc:sldChg>
      <pc:sldChg chg="modSp add">
        <pc:chgData name="Kaidi Tamm" userId="S::kaidi.tamm@sei.org::ad13e7dc-978a-443d-b337-6a2480cd986c" providerId="AD" clId="Web-{00000000-0000-0000-0000-000000000000}" dt="2026-09-15T10:11:01.432" v="215" actId="20577"/>
        <pc:sldMkLst>
          <pc:docMk/>
          <pc:sldMk cId="1138493803" sldId="301"/>
        </pc:sldMkLst>
        <pc:spChg chg="mod">
          <ac:chgData name="Kaidi Tamm" userId="S::kaidi.tamm@sei.org::ad13e7dc-978a-443d-b337-6a2480cd986c" providerId="AD" clId="Web-{00000000-0000-0000-0000-000000000000}" dt="2026-09-15T10:11:01.432" v="215" actId="20577"/>
          <ac:spMkLst>
            <pc:docMk/>
            <pc:sldMk cId="1138493803" sldId="301"/>
            <ac:spMk id="3" creationId="{DE3A5C34-BD63-5DC8-6A2F-1C96614A4950}"/>
          </ac:spMkLst>
        </pc:spChg>
      </pc:sldChg>
      <pc:sldChg chg="modSp add">
        <pc:chgData name="Kaidi Tamm" userId="S::kaidi.tamm@sei.org::ad13e7dc-978a-443d-b337-6a2480cd986c" providerId="AD" clId="Web-{00000000-0000-0000-0000-000000000000}" dt="2026-09-15T10:10:29.572" v="187" actId="20577"/>
        <pc:sldMkLst>
          <pc:docMk/>
          <pc:sldMk cId="1727127341" sldId="302"/>
        </pc:sldMkLst>
        <pc:spChg chg="mod">
          <ac:chgData name="Kaidi Tamm" userId="S::kaidi.tamm@sei.org::ad13e7dc-978a-443d-b337-6a2480cd986c" providerId="AD" clId="Web-{00000000-0000-0000-0000-000000000000}" dt="2026-09-15T10:10:29.572" v="187" actId="20577"/>
          <ac:spMkLst>
            <pc:docMk/>
            <pc:sldMk cId="1727127341" sldId="302"/>
            <ac:spMk id="3" creationId="{B8B58CF5-F768-038B-585B-463C9FF49DD2}"/>
          </ac:spMkLst>
        </pc:spChg>
      </pc:sldChg>
    </pc:docChg>
  </pc:docChgLst>
  <pc:docChgLst>
    <pc:chgData clId="Web-{15E66578-9894-1EFE-49DB-98F371EC1C9B}"/>
    <pc:docChg chg="modSld">
      <pc:chgData name="" userId="" providerId="" clId="Web-{15E66578-9894-1EFE-49DB-98F371EC1C9B}" dt="2026-09-11T09:09:01.040" v="7" actId="20577"/>
      <pc:docMkLst>
        <pc:docMk/>
      </pc:docMkLst>
      <pc:sldChg chg="modSp">
        <pc:chgData name="" userId="" providerId="" clId="Web-{15E66578-9894-1EFE-49DB-98F371EC1C9B}" dt="2026-09-11T09:09:01.040" v="7" actId="20577"/>
        <pc:sldMkLst>
          <pc:docMk/>
          <pc:sldMk cId="1724284303" sldId="292"/>
        </pc:sldMkLst>
        <pc:spChg chg="mod">
          <ac:chgData name="" userId="" providerId="" clId="Web-{15E66578-9894-1EFE-49DB-98F371EC1C9B}" dt="2026-09-11T09:09:01.040" v="7" actId="20577"/>
          <ac:spMkLst>
            <pc:docMk/>
            <pc:sldMk cId="1724284303" sldId="292"/>
            <ac:spMk id="14" creationId="{FE32D492-2146-832E-88BB-C96DF0AB72C6}"/>
          </ac:spMkLst>
        </pc:spChg>
      </pc:sldChg>
    </pc:docChg>
  </pc:docChgLst>
  <pc:docChgLst>
    <pc:chgData name="Anette Parksepp" userId="S::anette.parksepp@sei.org::1b7b5d9d-7434-4131-9c66-9bef4d5a6b15" providerId="AD" clId="Web-{26781D5D-11AE-EA01-DFD1-6EFEE6C1BA15}"/>
    <pc:docChg chg="addSld delSld modSld">
      <pc:chgData name="Anette Parksepp" userId="S::anette.parksepp@sei.org::1b7b5d9d-7434-4131-9c66-9bef4d5a6b15" providerId="AD" clId="Web-{26781D5D-11AE-EA01-DFD1-6EFEE6C1BA15}" dt="2026-09-11T10:50:26.448" v="58" actId="1076"/>
      <pc:docMkLst>
        <pc:docMk/>
      </pc:docMkLst>
      <pc:sldChg chg="modSp">
        <pc:chgData name="Anette Parksepp" userId="S::anette.parksepp@sei.org::1b7b5d9d-7434-4131-9c66-9bef4d5a6b15" providerId="AD" clId="Web-{26781D5D-11AE-EA01-DFD1-6EFEE6C1BA15}" dt="2026-09-11T10:36:24.787" v="13" actId="20577"/>
        <pc:sldMkLst>
          <pc:docMk/>
          <pc:sldMk cId="1834343755" sldId="264"/>
        </pc:sldMkLst>
        <pc:spChg chg="mod">
          <ac:chgData name="Anette Parksepp" userId="S::anette.parksepp@sei.org::1b7b5d9d-7434-4131-9c66-9bef4d5a6b15" providerId="AD" clId="Web-{26781D5D-11AE-EA01-DFD1-6EFEE6C1BA15}" dt="2026-09-11T10:36:24.787" v="13" actId="20577"/>
          <ac:spMkLst>
            <pc:docMk/>
            <pc:sldMk cId="1834343755" sldId="264"/>
            <ac:spMk id="2" creationId="{AAF3D4D4-A314-9628-53DE-D57B1644EE2E}"/>
          </ac:spMkLst>
        </pc:spChg>
      </pc:sldChg>
      <pc:sldChg chg="modSp">
        <pc:chgData name="Anette Parksepp" userId="S::anette.parksepp@sei.org::1b7b5d9d-7434-4131-9c66-9bef4d5a6b15" providerId="AD" clId="Web-{26781D5D-11AE-EA01-DFD1-6EFEE6C1BA15}" dt="2026-09-11T10:42:23.699" v="23" actId="20577"/>
        <pc:sldMkLst>
          <pc:docMk/>
          <pc:sldMk cId="1781781755" sldId="272"/>
        </pc:sldMkLst>
        <pc:spChg chg="mod">
          <ac:chgData name="Anette Parksepp" userId="S::anette.parksepp@sei.org::1b7b5d9d-7434-4131-9c66-9bef4d5a6b15" providerId="AD" clId="Web-{26781D5D-11AE-EA01-DFD1-6EFEE6C1BA15}" dt="2026-09-11T10:42:23.699" v="23" actId="20577"/>
          <ac:spMkLst>
            <pc:docMk/>
            <pc:sldMk cId="1781781755" sldId="272"/>
            <ac:spMk id="2" creationId="{1697A5C6-671A-0534-E064-542375897C42}"/>
          </ac:spMkLst>
        </pc:spChg>
      </pc:sldChg>
      <pc:sldChg chg="modSp">
        <pc:chgData name="Anette Parksepp" userId="S::anette.parksepp@sei.org::1b7b5d9d-7434-4131-9c66-9bef4d5a6b15" providerId="AD" clId="Web-{26781D5D-11AE-EA01-DFD1-6EFEE6C1BA15}" dt="2026-09-11T10:41:38.197" v="16" actId="20577"/>
        <pc:sldMkLst>
          <pc:docMk/>
          <pc:sldMk cId="2581745777" sldId="278"/>
        </pc:sldMkLst>
        <pc:spChg chg="mod">
          <ac:chgData name="Anette Parksepp" userId="S::anette.parksepp@sei.org::1b7b5d9d-7434-4131-9c66-9bef4d5a6b15" providerId="AD" clId="Web-{26781D5D-11AE-EA01-DFD1-6EFEE6C1BA15}" dt="2026-09-11T10:41:38.197" v="16" actId="20577"/>
          <ac:spMkLst>
            <pc:docMk/>
            <pc:sldMk cId="2581745777" sldId="278"/>
            <ac:spMk id="2" creationId="{BD15CAAC-4920-EA13-6FAD-905801BA5AC0}"/>
          </ac:spMkLst>
        </pc:spChg>
      </pc:sldChg>
      <pc:sldChg chg="modSp">
        <pc:chgData name="Anette Parksepp" userId="S::anette.parksepp@sei.org::1b7b5d9d-7434-4131-9c66-9bef4d5a6b15" providerId="AD" clId="Web-{26781D5D-11AE-EA01-DFD1-6EFEE6C1BA15}" dt="2026-09-11T10:42:38.778" v="24" actId="20577"/>
        <pc:sldMkLst>
          <pc:docMk/>
          <pc:sldMk cId="3155412387" sldId="279"/>
        </pc:sldMkLst>
        <pc:spChg chg="mod">
          <ac:chgData name="Anette Parksepp" userId="S::anette.parksepp@sei.org::1b7b5d9d-7434-4131-9c66-9bef4d5a6b15" providerId="AD" clId="Web-{26781D5D-11AE-EA01-DFD1-6EFEE6C1BA15}" dt="2026-09-11T10:42:38.778" v="24" actId="20577"/>
          <ac:spMkLst>
            <pc:docMk/>
            <pc:sldMk cId="3155412387" sldId="279"/>
            <ac:spMk id="2" creationId="{E91339E0-AD5F-B43C-1E1D-B9BD8230CF44}"/>
          </ac:spMkLst>
        </pc:spChg>
      </pc:sldChg>
      <pc:sldChg chg="modSp">
        <pc:chgData name="Anette Parksepp" userId="S::anette.parksepp@sei.org::1b7b5d9d-7434-4131-9c66-9bef4d5a6b15" providerId="AD" clId="Web-{26781D5D-11AE-EA01-DFD1-6EFEE6C1BA15}" dt="2026-09-11T10:41:52.432" v="17" actId="20577"/>
        <pc:sldMkLst>
          <pc:docMk/>
          <pc:sldMk cId="3928251414" sldId="280"/>
        </pc:sldMkLst>
        <pc:spChg chg="mod">
          <ac:chgData name="Anette Parksepp" userId="S::anette.parksepp@sei.org::1b7b5d9d-7434-4131-9c66-9bef4d5a6b15" providerId="AD" clId="Web-{26781D5D-11AE-EA01-DFD1-6EFEE6C1BA15}" dt="2026-09-11T10:41:52.432" v="17" actId="20577"/>
          <ac:spMkLst>
            <pc:docMk/>
            <pc:sldMk cId="3928251414" sldId="280"/>
            <ac:spMk id="2" creationId="{CDBBB239-7507-90C7-3E2F-247A0D0E5B8A}"/>
          </ac:spMkLst>
        </pc:spChg>
      </pc:sldChg>
      <pc:sldChg chg="modSp">
        <pc:chgData name="Anette Parksepp" userId="S::anette.parksepp@sei.org::1b7b5d9d-7434-4131-9c66-9bef4d5a6b15" providerId="AD" clId="Web-{26781D5D-11AE-EA01-DFD1-6EFEE6C1BA15}" dt="2026-09-11T10:42:17.121" v="22" actId="20577"/>
        <pc:sldMkLst>
          <pc:docMk/>
          <pc:sldMk cId="704978550" sldId="283"/>
        </pc:sldMkLst>
        <pc:spChg chg="mod">
          <ac:chgData name="Anette Parksepp" userId="S::anette.parksepp@sei.org::1b7b5d9d-7434-4131-9c66-9bef4d5a6b15" providerId="AD" clId="Web-{26781D5D-11AE-EA01-DFD1-6EFEE6C1BA15}" dt="2026-09-11T10:42:17.121" v="22" actId="20577"/>
          <ac:spMkLst>
            <pc:docMk/>
            <pc:sldMk cId="704978550" sldId="283"/>
            <ac:spMk id="2" creationId="{F7686652-CA9A-910F-FE73-8C2BE08AA42B}"/>
          </ac:spMkLst>
        </pc:spChg>
      </pc:sldChg>
      <pc:sldChg chg="modSp">
        <pc:chgData name="Anette Parksepp" userId="S::anette.parksepp@sei.org::1b7b5d9d-7434-4131-9c66-9bef4d5a6b15" providerId="AD" clId="Web-{26781D5D-11AE-EA01-DFD1-6EFEE6C1BA15}" dt="2026-09-11T10:42:43.888" v="25" actId="20577"/>
        <pc:sldMkLst>
          <pc:docMk/>
          <pc:sldMk cId="43516411" sldId="284"/>
        </pc:sldMkLst>
        <pc:spChg chg="mod">
          <ac:chgData name="Anette Parksepp" userId="S::anette.parksepp@sei.org::1b7b5d9d-7434-4131-9c66-9bef4d5a6b15" providerId="AD" clId="Web-{26781D5D-11AE-EA01-DFD1-6EFEE6C1BA15}" dt="2026-09-11T10:42:43.888" v="25" actId="20577"/>
          <ac:spMkLst>
            <pc:docMk/>
            <pc:sldMk cId="43516411" sldId="284"/>
            <ac:spMk id="2" creationId="{8112AD04-AC8A-6EDC-1E30-F296A69CF2A2}"/>
          </ac:spMkLst>
        </pc:spChg>
      </pc:sldChg>
      <pc:sldChg chg="modSp">
        <pc:chgData name="Anette Parksepp" userId="S::anette.parksepp@sei.org::1b7b5d9d-7434-4131-9c66-9bef4d5a6b15" providerId="AD" clId="Web-{26781D5D-11AE-EA01-DFD1-6EFEE6C1BA15}" dt="2026-09-11T10:38:01.387" v="15" actId="1076"/>
        <pc:sldMkLst>
          <pc:docMk/>
          <pc:sldMk cId="2909373511" sldId="285"/>
        </pc:sldMkLst>
        <pc:picChg chg="mod">
          <ac:chgData name="Anette Parksepp" userId="S::anette.parksepp@sei.org::1b7b5d9d-7434-4131-9c66-9bef4d5a6b15" providerId="AD" clId="Web-{26781D5D-11AE-EA01-DFD1-6EFEE6C1BA15}" dt="2026-09-11T10:38:01.387" v="15" actId="1076"/>
          <ac:picMkLst>
            <pc:docMk/>
            <pc:sldMk cId="2909373511" sldId="285"/>
            <ac:picMk id="8" creationId="{BA5072C1-C6F2-358D-4DCB-CDA205DE06D3}"/>
          </ac:picMkLst>
        </pc:picChg>
      </pc:sldChg>
      <pc:sldChg chg="modSp">
        <pc:chgData name="Anette Parksepp" userId="S::anette.parksepp@sei.org::1b7b5d9d-7434-4131-9c66-9bef4d5a6b15" providerId="AD" clId="Web-{26781D5D-11AE-EA01-DFD1-6EFEE6C1BA15}" dt="2026-09-11T10:42:52.186" v="26" actId="20577"/>
        <pc:sldMkLst>
          <pc:docMk/>
          <pc:sldMk cId="2521901446" sldId="286"/>
        </pc:sldMkLst>
        <pc:spChg chg="mod">
          <ac:chgData name="Anette Parksepp" userId="S::anette.parksepp@sei.org::1b7b5d9d-7434-4131-9c66-9bef4d5a6b15" providerId="AD" clId="Web-{26781D5D-11AE-EA01-DFD1-6EFEE6C1BA15}" dt="2026-09-11T10:42:52.186" v="26" actId="20577"/>
          <ac:spMkLst>
            <pc:docMk/>
            <pc:sldMk cId="2521901446" sldId="286"/>
            <ac:spMk id="2" creationId="{0285C3ED-2A92-4038-4100-6AB8FFCFF2EA}"/>
          </ac:spMkLst>
        </pc:spChg>
      </pc:sldChg>
      <pc:sldChg chg="modSp">
        <pc:chgData name="Anette Parksepp" userId="S::anette.parksepp@sei.org::1b7b5d9d-7434-4131-9c66-9bef4d5a6b15" providerId="AD" clId="Web-{26781D5D-11AE-EA01-DFD1-6EFEE6C1BA15}" dt="2026-09-11T10:43:17.390" v="30" actId="20577"/>
        <pc:sldMkLst>
          <pc:docMk/>
          <pc:sldMk cId="24351578" sldId="289"/>
        </pc:sldMkLst>
        <pc:spChg chg="mod">
          <ac:chgData name="Anette Parksepp" userId="S::anette.parksepp@sei.org::1b7b5d9d-7434-4131-9c66-9bef4d5a6b15" providerId="AD" clId="Web-{26781D5D-11AE-EA01-DFD1-6EFEE6C1BA15}" dt="2026-09-11T10:43:17.390" v="30" actId="20577"/>
          <ac:spMkLst>
            <pc:docMk/>
            <pc:sldMk cId="24351578" sldId="289"/>
            <ac:spMk id="2" creationId="{2E234CE4-60EA-893C-4D5D-1D92CA984219}"/>
          </ac:spMkLst>
        </pc:spChg>
      </pc:sldChg>
      <pc:sldChg chg="modSp add del mod modShow">
        <pc:chgData name="Anette Parksepp" userId="S::anette.parksepp@sei.org::1b7b5d9d-7434-4131-9c66-9bef4d5a6b15" providerId="AD" clId="Web-{26781D5D-11AE-EA01-DFD1-6EFEE6C1BA15}" dt="2026-09-11T10:44:57.787" v="42"/>
        <pc:sldMkLst>
          <pc:docMk/>
          <pc:sldMk cId="1853232868" sldId="290"/>
        </pc:sldMkLst>
        <pc:spChg chg="mod">
          <ac:chgData name="Anette Parksepp" userId="S::anette.parksepp@sei.org::1b7b5d9d-7434-4131-9c66-9bef4d5a6b15" providerId="AD" clId="Web-{26781D5D-11AE-EA01-DFD1-6EFEE6C1BA15}" dt="2026-09-11T10:43:07.843" v="29" actId="20577"/>
          <ac:spMkLst>
            <pc:docMk/>
            <pc:sldMk cId="1853232868" sldId="290"/>
            <ac:spMk id="2" creationId="{9125A07D-1E7B-F0F7-79DF-470F42F6C8E5}"/>
          </ac:spMkLst>
        </pc:spChg>
      </pc:sldChg>
      <pc:sldChg chg="modSp">
        <pc:chgData name="Anette Parksepp" userId="S::anette.parksepp@sei.org::1b7b5d9d-7434-4131-9c66-9bef4d5a6b15" providerId="AD" clId="Web-{26781D5D-11AE-EA01-DFD1-6EFEE6C1BA15}" dt="2026-09-11T10:43:23.828" v="31" actId="20577"/>
        <pc:sldMkLst>
          <pc:docMk/>
          <pc:sldMk cId="296749071" sldId="291"/>
        </pc:sldMkLst>
        <pc:spChg chg="mod">
          <ac:chgData name="Anette Parksepp" userId="S::anette.parksepp@sei.org::1b7b5d9d-7434-4131-9c66-9bef4d5a6b15" providerId="AD" clId="Web-{26781D5D-11AE-EA01-DFD1-6EFEE6C1BA15}" dt="2026-09-11T10:43:23.828" v="31" actId="20577"/>
          <ac:spMkLst>
            <pc:docMk/>
            <pc:sldMk cId="296749071" sldId="291"/>
            <ac:spMk id="2" creationId="{3A4D31C0-4B98-3566-DD3D-98BC51C7B5EA}"/>
          </ac:spMkLst>
        </pc:spChg>
      </pc:sldChg>
      <pc:sldChg chg="modSp">
        <pc:chgData name="Anette Parksepp" userId="S::anette.parksepp@sei.org::1b7b5d9d-7434-4131-9c66-9bef4d5a6b15" providerId="AD" clId="Web-{26781D5D-11AE-EA01-DFD1-6EFEE6C1BA15}" dt="2026-09-11T10:35:25.143" v="2" actId="20577"/>
        <pc:sldMkLst>
          <pc:docMk/>
          <pc:sldMk cId="1724284303" sldId="292"/>
        </pc:sldMkLst>
        <pc:spChg chg="mod">
          <ac:chgData name="Anette Parksepp" userId="S::anette.parksepp@sei.org::1b7b5d9d-7434-4131-9c66-9bef4d5a6b15" providerId="AD" clId="Web-{26781D5D-11AE-EA01-DFD1-6EFEE6C1BA15}" dt="2026-09-11T10:35:25.143" v="2" actId="20577"/>
          <ac:spMkLst>
            <pc:docMk/>
            <pc:sldMk cId="1724284303" sldId="292"/>
            <ac:spMk id="4" creationId="{BB22FC10-E0F7-A5F7-9C14-CB0042D2883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5DE0657-0996-B348-B907-A787542ABA79}" type="datetimeFigureOut">
              <a:rPr lang="en-GB" smtClean="0"/>
              <a:t>23/10/2026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AF957E5-F993-0941-B102-82DBC6A8A802}" type="slidenum">
              <a:rPr lang="en-GB" smtClean="0"/>
              <a:t>‹#›</a:t>
            </a:fld>
            <a:endParaRPr lang="en-GB"/>
          </a:p>
        </p:txBody>
      </p:sp>
    </p:spTree>
    <p:extLst>
      <p:ext uri="{BB962C8B-B14F-4D97-AF65-F5344CB8AC3E}">
        <p14:creationId xmlns:p14="http://schemas.microsoft.com/office/powerpoint/2010/main" val="128468576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B1813C-687D-1F41-998E-072415C4FA63}" type="datetimeFigureOut">
              <a:rPr lang="en-GB" smtClean="0"/>
              <a:t>23/10/2026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24E4FC-4DF7-8B4C-A9A2-DDE2D6DD1464}" type="slidenum">
              <a:rPr lang="en-GB" smtClean="0"/>
              <a:t>‹#›</a:t>
            </a:fld>
            <a:endParaRPr lang="en-GB"/>
          </a:p>
        </p:txBody>
      </p:sp>
    </p:spTree>
    <p:extLst>
      <p:ext uri="{BB962C8B-B14F-4D97-AF65-F5344CB8AC3E}">
        <p14:creationId xmlns:p14="http://schemas.microsoft.com/office/powerpoint/2010/main" val="103752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1E24E4FC-4DF7-8B4C-A9A2-DDE2D6DD1464}" type="slidenum">
              <a:rPr lang="en-GB" smtClean="0"/>
              <a:t>17</a:t>
            </a:fld>
            <a:endParaRPr lang="en-GB"/>
          </a:p>
        </p:txBody>
      </p:sp>
    </p:spTree>
    <p:extLst>
      <p:ext uri="{BB962C8B-B14F-4D97-AF65-F5344CB8AC3E}">
        <p14:creationId xmlns:p14="http://schemas.microsoft.com/office/powerpoint/2010/main" val="1527213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 - main title with shape 1">
    <p:bg>
      <p:bgPr>
        <a:solidFill>
          <a:schemeClr val="tx1"/>
        </a:solidFill>
        <a:effectLst/>
      </p:bgPr>
    </p:bg>
    <p:spTree>
      <p:nvGrpSpPr>
        <p:cNvPr id="1" name=""/>
        <p:cNvGrpSpPr/>
        <p:nvPr/>
      </p:nvGrpSpPr>
      <p:grpSpPr>
        <a:xfrm>
          <a:off x="0" y="0"/>
          <a:ext cx="0" cy="0"/>
          <a:chOff x="0" y="0"/>
          <a:chExt cx="0" cy="0"/>
        </a:xfrm>
      </p:grpSpPr>
      <p:sp>
        <p:nvSpPr>
          <p:cNvPr id="2" name="Title 8">
            <a:extLst>
              <a:ext uri="{FF2B5EF4-FFF2-40B4-BE49-F238E27FC236}">
                <a16:creationId xmlns:a16="http://schemas.microsoft.com/office/drawing/2014/main" id="{51F78E71-D080-5A69-7173-0EFF343D77D6}"/>
              </a:ext>
            </a:extLst>
          </p:cNvPr>
          <p:cNvSpPr>
            <a:spLocks noGrp="1"/>
          </p:cNvSpPr>
          <p:nvPr>
            <p:ph type="title"/>
          </p:nvPr>
        </p:nvSpPr>
        <p:spPr>
          <a:xfrm>
            <a:off x="587379" y="512763"/>
            <a:ext cx="6356050" cy="2176679"/>
          </a:xfrm>
          <a:prstGeom prst="rect">
            <a:avLst/>
          </a:prstGeom>
        </p:spPr>
        <p:txBody>
          <a:bodyPr lIns="0" tIns="0" rIns="0" bIns="0" anchor="t">
            <a:noAutofit/>
          </a:bodyPr>
          <a:lstStyle>
            <a:lvl1pPr>
              <a:defRPr sz="5000" b="1">
                <a:solidFill>
                  <a:schemeClr val="bg1"/>
                </a:solidFill>
                <a:latin typeface="Arial" panose="020B0604020202020204" pitchFamily="34" charset="0"/>
                <a:cs typeface="Arial" panose="020B0604020202020204" pitchFamily="34" charset="0"/>
              </a:defRPr>
            </a:lvl1pPr>
          </a:lstStyle>
          <a:p>
            <a:r>
              <a:rPr lang="en-GB"/>
              <a:t>Click to edit Master title style</a:t>
            </a:r>
          </a:p>
        </p:txBody>
      </p:sp>
      <p:sp>
        <p:nvSpPr>
          <p:cNvPr id="3" name="Text Placeholder 12">
            <a:extLst>
              <a:ext uri="{FF2B5EF4-FFF2-40B4-BE49-F238E27FC236}">
                <a16:creationId xmlns:a16="http://schemas.microsoft.com/office/drawing/2014/main" id="{3E408D05-7F71-54CC-86E0-6AAD1E1373A8}"/>
              </a:ext>
            </a:extLst>
          </p:cNvPr>
          <p:cNvSpPr>
            <a:spLocks noGrp="1"/>
          </p:cNvSpPr>
          <p:nvPr>
            <p:ph type="body" sz="quarter" idx="10"/>
          </p:nvPr>
        </p:nvSpPr>
        <p:spPr>
          <a:xfrm>
            <a:off x="6096000" y="6005326"/>
            <a:ext cx="3945990" cy="339912"/>
          </a:xfrm>
          <a:prstGeom prst="rect">
            <a:avLst/>
          </a:prstGeom>
        </p:spPr>
        <p:txBody>
          <a:bodyPr anchor="b"/>
          <a:lstStyle>
            <a:lvl1pPr marL="0" indent="0" algn="r">
              <a:buNone/>
              <a:defRPr sz="1400" b="1" i="0">
                <a:solidFill>
                  <a:schemeClr val="bg1"/>
                </a:solidFill>
              </a:defRPr>
            </a:lvl1pPr>
          </a:lstStyle>
          <a:p>
            <a:pPr lvl="0"/>
            <a:r>
              <a:rPr lang="en-GB"/>
              <a:t>Click to edit Master text styles</a:t>
            </a:r>
          </a:p>
        </p:txBody>
      </p:sp>
      <p:sp>
        <p:nvSpPr>
          <p:cNvPr id="4" name="Text Placeholder 7">
            <a:extLst>
              <a:ext uri="{FF2B5EF4-FFF2-40B4-BE49-F238E27FC236}">
                <a16:creationId xmlns:a16="http://schemas.microsoft.com/office/drawing/2014/main" id="{56D4A16D-C8A6-E777-363F-67FE3BFA0B06}"/>
              </a:ext>
            </a:extLst>
          </p:cNvPr>
          <p:cNvSpPr>
            <a:spLocks noGrp="1"/>
          </p:cNvSpPr>
          <p:nvPr>
            <p:ph type="body" sz="quarter" idx="11" hasCustomPrompt="1"/>
          </p:nvPr>
        </p:nvSpPr>
        <p:spPr>
          <a:xfrm>
            <a:off x="587375" y="3178800"/>
            <a:ext cx="6378201" cy="787400"/>
          </a:xfrm>
          <a:prstGeom prst="rect">
            <a:avLst/>
          </a:prstGeom>
        </p:spPr>
        <p:txBody>
          <a:bodyPr lIns="0" tIns="0" rIns="0" bIns="0" anchor="t"/>
          <a:lstStyle>
            <a:lvl1pPr marL="0" indent="0">
              <a:buNone/>
              <a:defRPr sz="2400" b="1">
                <a:solidFill>
                  <a:schemeClr val="bg1"/>
                </a:solidFill>
                <a:latin typeface="Arial" panose="020B0604020202020204" pitchFamily="34" charset="0"/>
                <a:cs typeface="Arial" panose="020B0604020202020204" pitchFamily="34" charset="0"/>
              </a:defRPr>
            </a:lvl1pPr>
            <a:lvl2pPr algn="l">
              <a:defRPr/>
            </a:lvl2pPr>
          </a:lstStyle>
          <a:p>
            <a:pPr lvl="0"/>
            <a:r>
              <a:rPr lang="en-GB"/>
              <a:t>Placeholder</a:t>
            </a:r>
          </a:p>
        </p:txBody>
      </p:sp>
      <p:pic>
        <p:nvPicPr>
          <p:cNvPr id="10" name="Picture 9">
            <a:extLst>
              <a:ext uri="{FF2B5EF4-FFF2-40B4-BE49-F238E27FC236}">
                <a16:creationId xmlns:a16="http://schemas.microsoft.com/office/drawing/2014/main" id="{3740D736-2D87-FCAC-9633-5D51515A6DD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rot="16200000">
            <a:off x="7671368" y="2346776"/>
            <a:ext cx="6882585" cy="2168709"/>
          </a:xfrm>
          <a:prstGeom prst="rect">
            <a:avLst/>
          </a:prstGeom>
        </p:spPr>
      </p:pic>
      <p:pic>
        <p:nvPicPr>
          <p:cNvPr id="6" name="Picture 5">
            <a:extLst>
              <a:ext uri="{FF2B5EF4-FFF2-40B4-BE49-F238E27FC236}">
                <a16:creationId xmlns:a16="http://schemas.microsoft.com/office/drawing/2014/main" id="{C4A02C7B-E8EF-E579-C17F-C7DFEFBBA21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87377" y="5669725"/>
            <a:ext cx="1762028" cy="675512"/>
          </a:xfrm>
          <a:prstGeom prst="rect">
            <a:avLst/>
          </a:prstGeom>
        </p:spPr>
      </p:pic>
    </p:spTree>
    <p:extLst>
      <p:ext uri="{BB962C8B-B14F-4D97-AF65-F5344CB8AC3E}">
        <p14:creationId xmlns:p14="http://schemas.microsoft.com/office/powerpoint/2010/main" val="32266818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997" userDrawn="1">
          <p15:clr>
            <a:srgbClr val="FBAE40"/>
          </p15:clr>
        </p15:guide>
        <p15:guide id="2" pos="370" userDrawn="1">
          <p15:clr>
            <a:srgbClr val="FBAE40"/>
          </p15:clr>
        </p15:guide>
        <p15:guide id="3" orient="horz" pos="323" userDrawn="1">
          <p15:clr>
            <a:srgbClr val="FBAE40"/>
          </p15:clr>
        </p15:guide>
        <p15:guide id="4" pos="731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1 - main title with shape 2">
    <p:bg>
      <p:bgPr>
        <a:solidFill>
          <a:schemeClr val="tx1"/>
        </a:solidFill>
        <a:effectLst/>
      </p:bgPr>
    </p:bg>
    <p:spTree>
      <p:nvGrpSpPr>
        <p:cNvPr id="1" name=""/>
        <p:cNvGrpSpPr/>
        <p:nvPr/>
      </p:nvGrpSpPr>
      <p:grpSpPr>
        <a:xfrm>
          <a:off x="0" y="0"/>
          <a:ext cx="0" cy="0"/>
          <a:chOff x="0" y="0"/>
          <a:chExt cx="0" cy="0"/>
        </a:xfrm>
      </p:grpSpPr>
      <p:sp>
        <p:nvSpPr>
          <p:cNvPr id="10" name="Title 8">
            <a:extLst>
              <a:ext uri="{FF2B5EF4-FFF2-40B4-BE49-F238E27FC236}">
                <a16:creationId xmlns:a16="http://schemas.microsoft.com/office/drawing/2014/main" id="{FBD53CDD-DDD3-5291-D86B-C4A6672AC754}"/>
              </a:ext>
            </a:extLst>
          </p:cNvPr>
          <p:cNvSpPr>
            <a:spLocks noGrp="1"/>
          </p:cNvSpPr>
          <p:nvPr>
            <p:ph type="title"/>
          </p:nvPr>
        </p:nvSpPr>
        <p:spPr>
          <a:xfrm>
            <a:off x="587379" y="512763"/>
            <a:ext cx="6356050" cy="2176679"/>
          </a:xfrm>
          <a:prstGeom prst="rect">
            <a:avLst/>
          </a:prstGeom>
        </p:spPr>
        <p:txBody>
          <a:bodyPr lIns="0" tIns="0" rIns="0" bIns="0" anchor="t">
            <a:noAutofit/>
          </a:bodyPr>
          <a:lstStyle>
            <a:lvl1pPr>
              <a:defRPr sz="5000" b="1">
                <a:solidFill>
                  <a:schemeClr val="bg1"/>
                </a:solidFill>
                <a:latin typeface="Arial" panose="020B0604020202020204" pitchFamily="34" charset="0"/>
                <a:cs typeface="Arial" panose="020B0604020202020204" pitchFamily="34" charset="0"/>
              </a:defRPr>
            </a:lvl1pPr>
          </a:lstStyle>
          <a:p>
            <a:r>
              <a:rPr lang="en-GB"/>
              <a:t>Click to edit Master title style</a:t>
            </a:r>
          </a:p>
        </p:txBody>
      </p:sp>
      <p:sp>
        <p:nvSpPr>
          <p:cNvPr id="12" name="Text Placeholder 7">
            <a:extLst>
              <a:ext uri="{FF2B5EF4-FFF2-40B4-BE49-F238E27FC236}">
                <a16:creationId xmlns:a16="http://schemas.microsoft.com/office/drawing/2014/main" id="{4FC34678-6332-15BC-6F09-E73FD7F3E7C1}"/>
              </a:ext>
            </a:extLst>
          </p:cNvPr>
          <p:cNvSpPr>
            <a:spLocks noGrp="1"/>
          </p:cNvSpPr>
          <p:nvPr>
            <p:ph type="body" sz="quarter" idx="11" hasCustomPrompt="1"/>
          </p:nvPr>
        </p:nvSpPr>
        <p:spPr>
          <a:xfrm>
            <a:off x="587375" y="3178800"/>
            <a:ext cx="6367607" cy="787400"/>
          </a:xfrm>
          <a:prstGeom prst="rect">
            <a:avLst/>
          </a:prstGeom>
        </p:spPr>
        <p:txBody>
          <a:bodyPr lIns="0" tIns="0" rIns="0" bIns="0" anchor="t"/>
          <a:lstStyle>
            <a:lvl1pPr marL="0" indent="0">
              <a:buNone/>
              <a:defRPr sz="2400" b="1">
                <a:solidFill>
                  <a:schemeClr val="bg1"/>
                </a:solidFill>
                <a:latin typeface="Arial" panose="020B0604020202020204" pitchFamily="34" charset="0"/>
                <a:cs typeface="Arial" panose="020B0604020202020204" pitchFamily="34" charset="0"/>
              </a:defRPr>
            </a:lvl1pPr>
            <a:lvl2pPr algn="l">
              <a:defRPr/>
            </a:lvl2pPr>
          </a:lstStyle>
          <a:p>
            <a:pPr lvl="0"/>
            <a:r>
              <a:rPr lang="en-GB"/>
              <a:t>Placeholder</a:t>
            </a:r>
          </a:p>
        </p:txBody>
      </p:sp>
      <p:pic>
        <p:nvPicPr>
          <p:cNvPr id="18" name="Picture 17">
            <a:extLst>
              <a:ext uri="{FF2B5EF4-FFF2-40B4-BE49-F238E27FC236}">
                <a16:creationId xmlns:a16="http://schemas.microsoft.com/office/drawing/2014/main" id="{CDD4147E-7D85-67BF-6612-7DD7002C837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rot="16200000">
            <a:off x="7483183" y="2167380"/>
            <a:ext cx="6884274" cy="2537603"/>
          </a:xfrm>
          <a:prstGeom prst="rect">
            <a:avLst/>
          </a:prstGeom>
        </p:spPr>
      </p:pic>
      <p:sp>
        <p:nvSpPr>
          <p:cNvPr id="2" name="Text Placeholder 12">
            <a:extLst>
              <a:ext uri="{FF2B5EF4-FFF2-40B4-BE49-F238E27FC236}">
                <a16:creationId xmlns:a16="http://schemas.microsoft.com/office/drawing/2014/main" id="{ED92769C-BD6D-146C-53EB-FDA1EA0F438A}"/>
              </a:ext>
            </a:extLst>
          </p:cNvPr>
          <p:cNvSpPr>
            <a:spLocks noGrp="1"/>
          </p:cNvSpPr>
          <p:nvPr>
            <p:ph type="body" sz="quarter" idx="10"/>
          </p:nvPr>
        </p:nvSpPr>
        <p:spPr>
          <a:xfrm>
            <a:off x="6096000" y="6005326"/>
            <a:ext cx="3945990" cy="339912"/>
          </a:xfrm>
          <a:prstGeom prst="rect">
            <a:avLst/>
          </a:prstGeom>
        </p:spPr>
        <p:txBody>
          <a:bodyPr anchor="b"/>
          <a:lstStyle>
            <a:lvl1pPr marL="0" indent="0" algn="r">
              <a:buNone/>
              <a:defRPr sz="1400" b="1" i="0">
                <a:solidFill>
                  <a:schemeClr val="bg1"/>
                </a:solidFill>
              </a:defRPr>
            </a:lvl1pPr>
          </a:lstStyle>
          <a:p>
            <a:pPr lvl="0"/>
            <a:r>
              <a:rPr lang="en-GB"/>
              <a:t>Click to edit Master text styles</a:t>
            </a:r>
          </a:p>
        </p:txBody>
      </p:sp>
      <p:pic>
        <p:nvPicPr>
          <p:cNvPr id="7" name="Picture 6">
            <a:extLst>
              <a:ext uri="{FF2B5EF4-FFF2-40B4-BE49-F238E27FC236}">
                <a16:creationId xmlns:a16="http://schemas.microsoft.com/office/drawing/2014/main" id="{E14187B6-B782-2A1E-C351-AF0969892E8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87376" y="5669725"/>
            <a:ext cx="1762030" cy="675513"/>
          </a:xfrm>
          <a:prstGeom prst="rect">
            <a:avLst/>
          </a:prstGeom>
        </p:spPr>
      </p:pic>
    </p:spTree>
    <p:extLst>
      <p:ext uri="{BB962C8B-B14F-4D97-AF65-F5344CB8AC3E}">
        <p14:creationId xmlns:p14="http://schemas.microsoft.com/office/powerpoint/2010/main" val="174721137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997" userDrawn="1">
          <p15:clr>
            <a:srgbClr val="FBAE40"/>
          </p15:clr>
        </p15:guide>
        <p15:guide id="2" pos="370" userDrawn="1">
          <p15:clr>
            <a:srgbClr val="FBAE40"/>
          </p15:clr>
        </p15:guide>
        <p15:guide id="3" orient="horz" pos="323" userDrawn="1">
          <p15:clr>
            <a:srgbClr val="FBAE40"/>
          </p15:clr>
        </p15:guide>
        <p15:guide id="4" pos="731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1 - main title with shape 3">
    <p:bg>
      <p:bgRef idx="1001">
        <a:schemeClr val="bg1"/>
      </p:bgRef>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76236ED-88F7-FD7C-BFCC-598894A9135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rot="16200000">
            <a:off x="8043705" y="2707734"/>
            <a:ext cx="6854059" cy="1442531"/>
          </a:xfrm>
          <a:prstGeom prst="rect">
            <a:avLst/>
          </a:prstGeom>
        </p:spPr>
      </p:pic>
      <p:sp>
        <p:nvSpPr>
          <p:cNvPr id="6" name="Title 8">
            <a:extLst>
              <a:ext uri="{FF2B5EF4-FFF2-40B4-BE49-F238E27FC236}">
                <a16:creationId xmlns:a16="http://schemas.microsoft.com/office/drawing/2014/main" id="{DA4D8CF8-640E-05A5-04B0-763802BF60C8}"/>
              </a:ext>
            </a:extLst>
          </p:cNvPr>
          <p:cNvSpPr>
            <a:spLocks noGrp="1"/>
          </p:cNvSpPr>
          <p:nvPr>
            <p:ph type="title"/>
          </p:nvPr>
        </p:nvSpPr>
        <p:spPr>
          <a:xfrm>
            <a:off x="587379" y="512763"/>
            <a:ext cx="6356050" cy="2176679"/>
          </a:xfrm>
          <a:prstGeom prst="rect">
            <a:avLst/>
          </a:prstGeom>
        </p:spPr>
        <p:txBody>
          <a:bodyPr lIns="0" tIns="0" rIns="0" bIns="0" anchor="t">
            <a:noAutofit/>
          </a:bodyPr>
          <a:lstStyle>
            <a:lvl1pPr>
              <a:defRPr sz="5000" b="1">
                <a:solidFill>
                  <a:schemeClr val="tx1"/>
                </a:solidFill>
                <a:latin typeface="Arial" panose="020B0604020202020204" pitchFamily="34" charset="0"/>
                <a:cs typeface="Arial" panose="020B0604020202020204" pitchFamily="34" charset="0"/>
              </a:defRPr>
            </a:lvl1pPr>
          </a:lstStyle>
          <a:p>
            <a:r>
              <a:rPr lang="en-GB"/>
              <a:t>Click to edit Master title style</a:t>
            </a:r>
          </a:p>
        </p:txBody>
      </p:sp>
      <p:sp>
        <p:nvSpPr>
          <p:cNvPr id="7" name="Text Placeholder 7">
            <a:extLst>
              <a:ext uri="{FF2B5EF4-FFF2-40B4-BE49-F238E27FC236}">
                <a16:creationId xmlns:a16="http://schemas.microsoft.com/office/drawing/2014/main" id="{9CBDF6AA-E1A5-DE9E-0BA7-0341DFF9D8E5}"/>
              </a:ext>
            </a:extLst>
          </p:cNvPr>
          <p:cNvSpPr>
            <a:spLocks noGrp="1"/>
          </p:cNvSpPr>
          <p:nvPr>
            <p:ph type="body" sz="quarter" idx="11" hasCustomPrompt="1"/>
          </p:nvPr>
        </p:nvSpPr>
        <p:spPr>
          <a:xfrm>
            <a:off x="587375" y="3178800"/>
            <a:ext cx="6367607" cy="787400"/>
          </a:xfrm>
          <a:prstGeom prst="rect">
            <a:avLst/>
          </a:prstGeom>
        </p:spPr>
        <p:txBody>
          <a:bodyPr lIns="0" tIns="0" rIns="0" bIns="0" anchor="t"/>
          <a:lstStyle>
            <a:lvl1pPr marL="0" indent="0">
              <a:buNone/>
              <a:defRPr sz="2400" b="1">
                <a:solidFill>
                  <a:schemeClr val="tx1"/>
                </a:solidFill>
                <a:latin typeface="Arial" panose="020B0604020202020204" pitchFamily="34" charset="0"/>
                <a:cs typeface="Arial" panose="020B0604020202020204" pitchFamily="34" charset="0"/>
              </a:defRPr>
            </a:lvl1pPr>
            <a:lvl2pPr algn="l">
              <a:defRPr/>
            </a:lvl2pPr>
          </a:lstStyle>
          <a:p>
            <a:pPr lvl="0"/>
            <a:r>
              <a:rPr lang="en-GB"/>
              <a:t>Placeholder</a:t>
            </a:r>
          </a:p>
        </p:txBody>
      </p:sp>
      <p:sp>
        <p:nvSpPr>
          <p:cNvPr id="2" name="Text Placeholder 12">
            <a:extLst>
              <a:ext uri="{FF2B5EF4-FFF2-40B4-BE49-F238E27FC236}">
                <a16:creationId xmlns:a16="http://schemas.microsoft.com/office/drawing/2014/main" id="{192B3137-9442-4CDB-9F92-0D191291827F}"/>
              </a:ext>
            </a:extLst>
          </p:cNvPr>
          <p:cNvSpPr>
            <a:spLocks noGrp="1"/>
          </p:cNvSpPr>
          <p:nvPr>
            <p:ph type="body" sz="quarter" idx="10"/>
          </p:nvPr>
        </p:nvSpPr>
        <p:spPr>
          <a:xfrm>
            <a:off x="6096000" y="6005326"/>
            <a:ext cx="3945990" cy="339912"/>
          </a:xfrm>
          <a:prstGeom prst="rect">
            <a:avLst/>
          </a:prstGeom>
        </p:spPr>
        <p:txBody>
          <a:bodyPr anchor="b"/>
          <a:lstStyle>
            <a:lvl1pPr marL="0" indent="0" algn="r">
              <a:buNone/>
              <a:defRPr sz="1400" b="1" i="0">
                <a:solidFill>
                  <a:schemeClr val="tx1"/>
                </a:solidFill>
              </a:defRPr>
            </a:lvl1pPr>
          </a:lstStyle>
          <a:p>
            <a:pPr lvl="0"/>
            <a:r>
              <a:rPr lang="en-GB"/>
              <a:t>Click to edit Master text styles</a:t>
            </a:r>
          </a:p>
        </p:txBody>
      </p:sp>
      <p:pic>
        <p:nvPicPr>
          <p:cNvPr id="4" name="Picture 3">
            <a:extLst>
              <a:ext uri="{FF2B5EF4-FFF2-40B4-BE49-F238E27FC236}">
                <a16:creationId xmlns:a16="http://schemas.microsoft.com/office/drawing/2014/main" id="{3CC97255-8332-C4B5-388E-22B9DB92BBE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87376" y="5669725"/>
            <a:ext cx="1762030" cy="675513"/>
          </a:xfrm>
          <a:prstGeom prst="rect">
            <a:avLst/>
          </a:prstGeom>
        </p:spPr>
      </p:pic>
    </p:spTree>
    <p:extLst>
      <p:ext uri="{BB962C8B-B14F-4D97-AF65-F5344CB8AC3E}">
        <p14:creationId xmlns:p14="http://schemas.microsoft.com/office/powerpoint/2010/main" val="24028818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323" userDrawn="1">
          <p15:clr>
            <a:srgbClr val="FBAE40"/>
          </p15:clr>
        </p15:guide>
        <p15:guide id="2" pos="370" userDrawn="1">
          <p15:clr>
            <a:srgbClr val="FBAE40"/>
          </p15:clr>
        </p15:guide>
        <p15:guide id="3" orient="horz" pos="3997" userDrawn="1">
          <p15:clr>
            <a:srgbClr val="FBAE40"/>
          </p15:clr>
        </p15:guide>
        <p15:guide id="4" pos="731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1 - main title with shape 4">
    <p:bg>
      <p:bgRef idx="1001">
        <a:schemeClr val="bg1"/>
      </p:bgRef>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76236ED-88F7-FD7C-BFCC-598894A9135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rot="16200000">
            <a:off x="7096865" y="1789934"/>
            <a:ext cx="6916642" cy="3273274"/>
          </a:xfrm>
          <a:prstGeom prst="rect">
            <a:avLst/>
          </a:prstGeom>
        </p:spPr>
      </p:pic>
      <p:sp>
        <p:nvSpPr>
          <p:cNvPr id="6" name="Title 8">
            <a:extLst>
              <a:ext uri="{FF2B5EF4-FFF2-40B4-BE49-F238E27FC236}">
                <a16:creationId xmlns:a16="http://schemas.microsoft.com/office/drawing/2014/main" id="{DA4D8CF8-640E-05A5-04B0-763802BF60C8}"/>
              </a:ext>
            </a:extLst>
          </p:cNvPr>
          <p:cNvSpPr>
            <a:spLocks noGrp="1"/>
          </p:cNvSpPr>
          <p:nvPr>
            <p:ph type="title"/>
          </p:nvPr>
        </p:nvSpPr>
        <p:spPr>
          <a:xfrm>
            <a:off x="587379" y="512763"/>
            <a:ext cx="6356050" cy="2176679"/>
          </a:xfrm>
          <a:prstGeom prst="rect">
            <a:avLst/>
          </a:prstGeom>
        </p:spPr>
        <p:txBody>
          <a:bodyPr lIns="0" tIns="0" rIns="0" bIns="0" anchor="t">
            <a:noAutofit/>
          </a:bodyPr>
          <a:lstStyle>
            <a:lvl1pPr>
              <a:defRPr sz="5000" b="1">
                <a:solidFill>
                  <a:schemeClr val="tx1"/>
                </a:solidFill>
                <a:latin typeface="Arial" panose="020B0604020202020204" pitchFamily="34" charset="0"/>
                <a:cs typeface="Arial" panose="020B0604020202020204" pitchFamily="34" charset="0"/>
              </a:defRPr>
            </a:lvl1pPr>
          </a:lstStyle>
          <a:p>
            <a:r>
              <a:rPr lang="en-GB"/>
              <a:t>Click to edit Master title style</a:t>
            </a:r>
          </a:p>
        </p:txBody>
      </p:sp>
      <p:sp>
        <p:nvSpPr>
          <p:cNvPr id="7" name="Text Placeholder 7">
            <a:extLst>
              <a:ext uri="{FF2B5EF4-FFF2-40B4-BE49-F238E27FC236}">
                <a16:creationId xmlns:a16="http://schemas.microsoft.com/office/drawing/2014/main" id="{9CBDF6AA-E1A5-DE9E-0BA7-0341DFF9D8E5}"/>
              </a:ext>
            </a:extLst>
          </p:cNvPr>
          <p:cNvSpPr>
            <a:spLocks noGrp="1"/>
          </p:cNvSpPr>
          <p:nvPr>
            <p:ph type="body" sz="quarter" idx="11" hasCustomPrompt="1"/>
          </p:nvPr>
        </p:nvSpPr>
        <p:spPr>
          <a:xfrm>
            <a:off x="587375" y="3178800"/>
            <a:ext cx="6367607" cy="787400"/>
          </a:xfrm>
          <a:prstGeom prst="rect">
            <a:avLst/>
          </a:prstGeom>
        </p:spPr>
        <p:txBody>
          <a:bodyPr lIns="0" tIns="0" rIns="0" bIns="0" anchor="t"/>
          <a:lstStyle>
            <a:lvl1pPr marL="0" indent="0">
              <a:buNone/>
              <a:defRPr sz="2400" b="1">
                <a:solidFill>
                  <a:schemeClr val="tx1"/>
                </a:solidFill>
                <a:latin typeface="Arial" panose="020B0604020202020204" pitchFamily="34" charset="0"/>
                <a:cs typeface="Arial" panose="020B0604020202020204" pitchFamily="34" charset="0"/>
              </a:defRPr>
            </a:lvl1pPr>
            <a:lvl2pPr algn="l">
              <a:defRPr/>
            </a:lvl2pPr>
          </a:lstStyle>
          <a:p>
            <a:pPr lvl="0"/>
            <a:r>
              <a:rPr lang="en-GB"/>
              <a:t>Placeholder</a:t>
            </a:r>
          </a:p>
        </p:txBody>
      </p:sp>
      <p:sp>
        <p:nvSpPr>
          <p:cNvPr id="2" name="Text Placeholder 12">
            <a:extLst>
              <a:ext uri="{FF2B5EF4-FFF2-40B4-BE49-F238E27FC236}">
                <a16:creationId xmlns:a16="http://schemas.microsoft.com/office/drawing/2014/main" id="{192B3137-9442-4CDB-9F92-0D191291827F}"/>
              </a:ext>
            </a:extLst>
          </p:cNvPr>
          <p:cNvSpPr>
            <a:spLocks noGrp="1"/>
          </p:cNvSpPr>
          <p:nvPr>
            <p:ph type="body" sz="quarter" idx="10"/>
          </p:nvPr>
        </p:nvSpPr>
        <p:spPr>
          <a:xfrm>
            <a:off x="6096000" y="6005326"/>
            <a:ext cx="2437824" cy="339912"/>
          </a:xfrm>
          <a:prstGeom prst="rect">
            <a:avLst/>
          </a:prstGeom>
        </p:spPr>
        <p:txBody>
          <a:bodyPr anchor="b"/>
          <a:lstStyle>
            <a:lvl1pPr marL="0" indent="0" algn="r">
              <a:buNone/>
              <a:defRPr sz="1400" b="1" i="0">
                <a:solidFill>
                  <a:schemeClr val="tx1"/>
                </a:solidFill>
              </a:defRPr>
            </a:lvl1pPr>
          </a:lstStyle>
          <a:p>
            <a:pPr lvl="0"/>
            <a:r>
              <a:rPr lang="en-GB"/>
              <a:t>Click to edit Master text styles</a:t>
            </a:r>
          </a:p>
        </p:txBody>
      </p:sp>
      <p:pic>
        <p:nvPicPr>
          <p:cNvPr id="4" name="Picture 3">
            <a:extLst>
              <a:ext uri="{FF2B5EF4-FFF2-40B4-BE49-F238E27FC236}">
                <a16:creationId xmlns:a16="http://schemas.microsoft.com/office/drawing/2014/main" id="{72284119-3A89-7600-B177-F3FEE5DE14EB}"/>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87376" y="5669725"/>
            <a:ext cx="1762030" cy="675513"/>
          </a:xfrm>
          <a:prstGeom prst="rect">
            <a:avLst/>
          </a:prstGeom>
        </p:spPr>
      </p:pic>
    </p:spTree>
    <p:extLst>
      <p:ext uri="{BB962C8B-B14F-4D97-AF65-F5344CB8AC3E}">
        <p14:creationId xmlns:p14="http://schemas.microsoft.com/office/powerpoint/2010/main" val="180355385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323">
          <p15:clr>
            <a:srgbClr val="FBAE40"/>
          </p15:clr>
        </p15:guide>
        <p15:guide id="2" pos="370">
          <p15:clr>
            <a:srgbClr val="FBAE40"/>
          </p15:clr>
        </p15:guide>
        <p15:guide id="3" orient="horz" pos="3997">
          <p15:clr>
            <a:srgbClr val="FBAE40"/>
          </p15:clr>
        </p15:guide>
        <p15:guide id="4" pos="731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1 - main title with image">
    <p:bg>
      <p:bgPr>
        <a:solidFill>
          <a:schemeClr val="tx1"/>
        </a:solidFill>
        <a:effectLst/>
      </p:bgPr>
    </p:bg>
    <p:spTree>
      <p:nvGrpSpPr>
        <p:cNvPr id="1" name=""/>
        <p:cNvGrpSpPr/>
        <p:nvPr/>
      </p:nvGrpSpPr>
      <p:grpSpPr>
        <a:xfrm>
          <a:off x="0" y="0"/>
          <a:ext cx="0" cy="0"/>
          <a:chOff x="0" y="0"/>
          <a:chExt cx="0" cy="0"/>
        </a:xfrm>
      </p:grpSpPr>
      <p:sp>
        <p:nvSpPr>
          <p:cNvPr id="2" name="Title 8">
            <a:extLst>
              <a:ext uri="{FF2B5EF4-FFF2-40B4-BE49-F238E27FC236}">
                <a16:creationId xmlns:a16="http://schemas.microsoft.com/office/drawing/2014/main" id="{51F78E71-D080-5A69-7173-0EFF343D77D6}"/>
              </a:ext>
            </a:extLst>
          </p:cNvPr>
          <p:cNvSpPr>
            <a:spLocks noGrp="1"/>
          </p:cNvSpPr>
          <p:nvPr>
            <p:ph type="title"/>
          </p:nvPr>
        </p:nvSpPr>
        <p:spPr>
          <a:xfrm>
            <a:off x="587379" y="512763"/>
            <a:ext cx="6356050" cy="2176679"/>
          </a:xfrm>
          <a:prstGeom prst="rect">
            <a:avLst/>
          </a:prstGeom>
        </p:spPr>
        <p:txBody>
          <a:bodyPr lIns="0" tIns="0" rIns="0" bIns="0" anchor="t">
            <a:noAutofit/>
          </a:bodyPr>
          <a:lstStyle>
            <a:lvl1pPr>
              <a:defRPr sz="5000" b="1">
                <a:solidFill>
                  <a:schemeClr val="bg1"/>
                </a:solidFill>
                <a:latin typeface="Arial" panose="020B0604020202020204" pitchFamily="34" charset="0"/>
                <a:cs typeface="Arial" panose="020B0604020202020204" pitchFamily="34" charset="0"/>
              </a:defRPr>
            </a:lvl1pPr>
          </a:lstStyle>
          <a:p>
            <a:r>
              <a:rPr lang="en-GB"/>
              <a:t>Click to edit Master title style</a:t>
            </a:r>
          </a:p>
        </p:txBody>
      </p:sp>
      <p:sp>
        <p:nvSpPr>
          <p:cNvPr id="3" name="Text Placeholder 12">
            <a:extLst>
              <a:ext uri="{FF2B5EF4-FFF2-40B4-BE49-F238E27FC236}">
                <a16:creationId xmlns:a16="http://schemas.microsoft.com/office/drawing/2014/main" id="{3E408D05-7F71-54CC-86E0-6AAD1E1373A8}"/>
              </a:ext>
            </a:extLst>
          </p:cNvPr>
          <p:cNvSpPr>
            <a:spLocks noGrp="1"/>
          </p:cNvSpPr>
          <p:nvPr>
            <p:ph type="body" sz="quarter" idx="10"/>
          </p:nvPr>
        </p:nvSpPr>
        <p:spPr>
          <a:xfrm>
            <a:off x="3019586" y="6005326"/>
            <a:ext cx="3945990" cy="339912"/>
          </a:xfrm>
          <a:prstGeom prst="rect">
            <a:avLst/>
          </a:prstGeom>
        </p:spPr>
        <p:txBody>
          <a:bodyPr anchor="b"/>
          <a:lstStyle>
            <a:lvl1pPr marL="0" indent="0" algn="r">
              <a:buNone/>
              <a:defRPr sz="1400" b="1" i="0">
                <a:solidFill>
                  <a:schemeClr val="bg1"/>
                </a:solidFill>
              </a:defRPr>
            </a:lvl1pPr>
          </a:lstStyle>
          <a:p>
            <a:pPr lvl="0"/>
            <a:r>
              <a:rPr lang="en-GB"/>
              <a:t>Click to edit Master text styles</a:t>
            </a:r>
          </a:p>
        </p:txBody>
      </p:sp>
      <p:sp>
        <p:nvSpPr>
          <p:cNvPr id="4" name="Text Placeholder 7">
            <a:extLst>
              <a:ext uri="{FF2B5EF4-FFF2-40B4-BE49-F238E27FC236}">
                <a16:creationId xmlns:a16="http://schemas.microsoft.com/office/drawing/2014/main" id="{56D4A16D-C8A6-E777-363F-67FE3BFA0B06}"/>
              </a:ext>
            </a:extLst>
          </p:cNvPr>
          <p:cNvSpPr>
            <a:spLocks noGrp="1"/>
          </p:cNvSpPr>
          <p:nvPr>
            <p:ph type="body" sz="quarter" idx="11" hasCustomPrompt="1"/>
          </p:nvPr>
        </p:nvSpPr>
        <p:spPr>
          <a:xfrm>
            <a:off x="587375" y="3178800"/>
            <a:ext cx="6378201" cy="787400"/>
          </a:xfrm>
          <a:prstGeom prst="rect">
            <a:avLst/>
          </a:prstGeom>
        </p:spPr>
        <p:txBody>
          <a:bodyPr lIns="0" tIns="0" rIns="0" bIns="0" anchor="t"/>
          <a:lstStyle>
            <a:lvl1pPr marL="0" indent="0">
              <a:buNone/>
              <a:defRPr sz="2400" b="1">
                <a:solidFill>
                  <a:schemeClr val="bg1"/>
                </a:solidFill>
                <a:latin typeface="Arial" panose="020B0604020202020204" pitchFamily="34" charset="0"/>
                <a:cs typeface="Arial" panose="020B0604020202020204" pitchFamily="34" charset="0"/>
              </a:defRPr>
            </a:lvl1pPr>
            <a:lvl2pPr algn="l">
              <a:defRPr/>
            </a:lvl2pPr>
          </a:lstStyle>
          <a:p>
            <a:pPr lvl="0"/>
            <a:r>
              <a:rPr lang="en-GB"/>
              <a:t>Placeholder</a:t>
            </a:r>
          </a:p>
        </p:txBody>
      </p:sp>
      <p:sp>
        <p:nvSpPr>
          <p:cNvPr id="7" name="Picture Placeholder 6">
            <a:extLst>
              <a:ext uri="{FF2B5EF4-FFF2-40B4-BE49-F238E27FC236}">
                <a16:creationId xmlns:a16="http://schemas.microsoft.com/office/drawing/2014/main" id="{D4F9C065-04B3-1C0D-9CDD-05C843804C57}"/>
              </a:ext>
            </a:extLst>
          </p:cNvPr>
          <p:cNvSpPr>
            <a:spLocks noGrp="1"/>
          </p:cNvSpPr>
          <p:nvPr>
            <p:ph type="pic" sz="quarter" idx="12"/>
          </p:nvPr>
        </p:nvSpPr>
        <p:spPr>
          <a:xfrm>
            <a:off x="7620000" y="0"/>
            <a:ext cx="4572000" cy="6858000"/>
          </a:xfrm>
        </p:spPr>
        <p:txBody>
          <a:bodyPr/>
          <a:lstStyle>
            <a:lvl1pPr marL="0" indent="0">
              <a:buNone/>
              <a:defRPr/>
            </a:lvl1pPr>
          </a:lstStyle>
          <a:p>
            <a:r>
              <a:rPr lang="en-GB"/>
              <a:t>Click icon to add picture</a:t>
            </a:r>
          </a:p>
        </p:txBody>
      </p:sp>
      <p:pic>
        <p:nvPicPr>
          <p:cNvPr id="8" name="Picture 7">
            <a:extLst>
              <a:ext uri="{FF2B5EF4-FFF2-40B4-BE49-F238E27FC236}">
                <a16:creationId xmlns:a16="http://schemas.microsoft.com/office/drawing/2014/main" id="{B1746C55-92DC-D9D8-EBDC-881B3466E4B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87376" y="5669725"/>
            <a:ext cx="1762030" cy="675513"/>
          </a:xfrm>
          <a:prstGeom prst="rect">
            <a:avLst/>
          </a:prstGeom>
        </p:spPr>
      </p:pic>
    </p:spTree>
    <p:extLst>
      <p:ext uri="{BB962C8B-B14F-4D97-AF65-F5344CB8AC3E}">
        <p14:creationId xmlns:p14="http://schemas.microsoft.com/office/powerpoint/2010/main" val="375366843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997">
          <p15:clr>
            <a:srgbClr val="FBAE40"/>
          </p15:clr>
        </p15:guide>
        <p15:guide id="2" pos="370">
          <p15:clr>
            <a:srgbClr val="FBAE40"/>
          </p15:clr>
        </p15:guide>
        <p15:guide id="3" orient="horz" pos="323">
          <p15:clr>
            <a:srgbClr val="FBAE40"/>
          </p15:clr>
        </p15:guide>
        <p15:guide id="4" pos="731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1 - main title with shape 1 - dark green">
    <p:bg>
      <p:bgRef idx="1001">
        <a:schemeClr val="bg2"/>
      </p:bgRef>
    </p:bg>
    <p:spTree>
      <p:nvGrpSpPr>
        <p:cNvPr id="1" name=""/>
        <p:cNvGrpSpPr/>
        <p:nvPr/>
      </p:nvGrpSpPr>
      <p:grpSpPr>
        <a:xfrm>
          <a:off x="0" y="0"/>
          <a:ext cx="0" cy="0"/>
          <a:chOff x="0" y="0"/>
          <a:chExt cx="0" cy="0"/>
        </a:xfrm>
      </p:grpSpPr>
      <p:sp>
        <p:nvSpPr>
          <p:cNvPr id="2" name="Title 8">
            <a:extLst>
              <a:ext uri="{FF2B5EF4-FFF2-40B4-BE49-F238E27FC236}">
                <a16:creationId xmlns:a16="http://schemas.microsoft.com/office/drawing/2014/main" id="{51F78E71-D080-5A69-7173-0EFF343D77D6}"/>
              </a:ext>
            </a:extLst>
          </p:cNvPr>
          <p:cNvSpPr>
            <a:spLocks noGrp="1"/>
          </p:cNvSpPr>
          <p:nvPr>
            <p:ph type="title"/>
          </p:nvPr>
        </p:nvSpPr>
        <p:spPr>
          <a:xfrm>
            <a:off x="587379" y="512763"/>
            <a:ext cx="6356050" cy="2176679"/>
          </a:xfrm>
          <a:prstGeom prst="rect">
            <a:avLst/>
          </a:prstGeom>
        </p:spPr>
        <p:txBody>
          <a:bodyPr lIns="0" tIns="0" rIns="0" bIns="0" anchor="t">
            <a:noAutofit/>
          </a:bodyPr>
          <a:lstStyle>
            <a:lvl1pPr>
              <a:defRPr sz="5000" b="1">
                <a:solidFill>
                  <a:schemeClr val="tx1"/>
                </a:solidFill>
                <a:latin typeface="Arial" panose="020B0604020202020204" pitchFamily="34" charset="0"/>
                <a:cs typeface="Arial" panose="020B0604020202020204" pitchFamily="34" charset="0"/>
              </a:defRPr>
            </a:lvl1pPr>
          </a:lstStyle>
          <a:p>
            <a:r>
              <a:rPr lang="en-GB"/>
              <a:t>Click to edit Master title style</a:t>
            </a:r>
          </a:p>
        </p:txBody>
      </p:sp>
      <p:sp>
        <p:nvSpPr>
          <p:cNvPr id="3" name="Text Placeholder 12">
            <a:extLst>
              <a:ext uri="{FF2B5EF4-FFF2-40B4-BE49-F238E27FC236}">
                <a16:creationId xmlns:a16="http://schemas.microsoft.com/office/drawing/2014/main" id="{3E408D05-7F71-54CC-86E0-6AAD1E1373A8}"/>
              </a:ext>
            </a:extLst>
          </p:cNvPr>
          <p:cNvSpPr>
            <a:spLocks noGrp="1"/>
          </p:cNvSpPr>
          <p:nvPr>
            <p:ph type="body" sz="quarter" idx="10"/>
          </p:nvPr>
        </p:nvSpPr>
        <p:spPr>
          <a:xfrm>
            <a:off x="6096000" y="6005326"/>
            <a:ext cx="3945990" cy="339912"/>
          </a:xfrm>
          <a:prstGeom prst="rect">
            <a:avLst/>
          </a:prstGeom>
        </p:spPr>
        <p:txBody>
          <a:bodyPr anchor="b"/>
          <a:lstStyle>
            <a:lvl1pPr marL="0" indent="0" algn="r">
              <a:buNone/>
              <a:defRPr sz="1400" b="1" i="0">
                <a:solidFill>
                  <a:schemeClr val="tx1"/>
                </a:solidFill>
              </a:defRPr>
            </a:lvl1pPr>
          </a:lstStyle>
          <a:p>
            <a:pPr lvl="0"/>
            <a:r>
              <a:rPr lang="en-GB"/>
              <a:t>Click to edit Master text styles</a:t>
            </a:r>
          </a:p>
        </p:txBody>
      </p:sp>
      <p:sp>
        <p:nvSpPr>
          <p:cNvPr id="4" name="Text Placeholder 7">
            <a:extLst>
              <a:ext uri="{FF2B5EF4-FFF2-40B4-BE49-F238E27FC236}">
                <a16:creationId xmlns:a16="http://schemas.microsoft.com/office/drawing/2014/main" id="{56D4A16D-C8A6-E777-363F-67FE3BFA0B06}"/>
              </a:ext>
            </a:extLst>
          </p:cNvPr>
          <p:cNvSpPr>
            <a:spLocks noGrp="1"/>
          </p:cNvSpPr>
          <p:nvPr>
            <p:ph type="body" sz="quarter" idx="11" hasCustomPrompt="1"/>
          </p:nvPr>
        </p:nvSpPr>
        <p:spPr>
          <a:xfrm>
            <a:off x="587375" y="3178800"/>
            <a:ext cx="6381461" cy="787400"/>
          </a:xfrm>
          <a:prstGeom prst="rect">
            <a:avLst/>
          </a:prstGeom>
        </p:spPr>
        <p:txBody>
          <a:bodyPr lIns="0" tIns="0" rIns="0" bIns="0" anchor="t"/>
          <a:lstStyle>
            <a:lvl1pPr marL="0" indent="0">
              <a:buNone/>
              <a:defRPr sz="2400" b="1">
                <a:solidFill>
                  <a:schemeClr val="tx1"/>
                </a:solidFill>
                <a:latin typeface="Arial" panose="020B0604020202020204" pitchFamily="34" charset="0"/>
                <a:cs typeface="Arial" panose="020B0604020202020204" pitchFamily="34" charset="0"/>
              </a:defRPr>
            </a:lvl1pPr>
            <a:lvl2pPr algn="l">
              <a:defRPr/>
            </a:lvl2pPr>
          </a:lstStyle>
          <a:p>
            <a:pPr lvl="0"/>
            <a:r>
              <a:rPr lang="en-GB"/>
              <a:t>Placeholder</a:t>
            </a:r>
          </a:p>
        </p:txBody>
      </p:sp>
      <p:pic>
        <p:nvPicPr>
          <p:cNvPr id="10" name="Picture 9">
            <a:extLst>
              <a:ext uri="{FF2B5EF4-FFF2-40B4-BE49-F238E27FC236}">
                <a16:creationId xmlns:a16="http://schemas.microsoft.com/office/drawing/2014/main" id="{3740D736-2D87-FCAC-9633-5D51515A6DD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rot="16200000">
            <a:off x="7671368" y="2346776"/>
            <a:ext cx="6882585" cy="2168709"/>
          </a:xfrm>
          <a:prstGeom prst="rect">
            <a:avLst/>
          </a:prstGeom>
        </p:spPr>
      </p:pic>
      <p:pic>
        <p:nvPicPr>
          <p:cNvPr id="6" name="Picture 5">
            <a:extLst>
              <a:ext uri="{FF2B5EF4-FFF2-40B4-BE49-F238E27FC236}">
                <a16:creationId xmlns:a16="http://schemas.microsoft.com/office/drawing/2014/main" id="{4CCC7D59-4FE7-33EC-74E7-DE91EEBF044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87376" y="5669725"/>
            <a:ext cx="1762030" cy="675513"/>
          </a:xfrm>
          <a:prstGeom prst="rect">
            <a:avLst/>
          </a:prstGeom>
        </p:spPr>
      </p:pic>
    </p:spTree>
    <p:extLst>
      <p:ext uri="{BB962C8B-B14F-4D97-AF65-F5344CB8AC3E}">
        <p14:creationId xmlns:p14="http://schemas.microsoft.com/office/powerpoint/2010/main" val="27295084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997">
          <p15:clr>
            <a:srgbClr val="FBAE40"/>
          </p15:clr>
        </p15:guide>
        <p15:guide id="2" pos="370">
          <p15:clr>
            <a:srgbClr val="FBAE40"/>
          </p15:clr>
        </p15:guide>
        <p15:guide id="3" orient="horz" pos="323">
          <p15:clr>
            <a:srgbClr val="FBAE40"/>
          </p15:clr>
        </p15:guide>
        <p15:guide id="4" pos="731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1 - main title with shape 2 - charcoal">
    <p:bg>
      <p:bgRef idx="1001">
        <a:schemeClr val="bg1"/>
      </p:bgRef>
    </p:bg>
    <p:spTree>
      <p:nvGrpSpPr>
        <p:cNvPr id="1" name=""/>
        <p:cNvGrpSpPr/>
        <p:nvPr/>
      </p:nvGrpSpPr>
      <p:grpSpPr>
        <a:xfrm>
          <a:off x="0" y="0"/>
          <a:ext cx="0" cy="0"/>
          <a:chOff x="0" y="0"/>
          <a:chExt cx="0" cy="0"/>
        </a:xfrm>
      </p:grpSpPr>
      <p:sp>
        <p:nvSpPr>
          <p:cNvPr id="10" name="Title 8">
            <a:extLst>
              <a:ext uri="{FF2B5EF4-FFF2-40B4-BE49-F238E27FC236}">
                <a16:creationId xmlns:a16="http://schemas.microsoft.com/office/drawing/2014/main" id="{FBD53CDD-DDD3-5291-D86B-C4A6672AC754}"/>
              </a:ext>
            </a:extLst>
          </p:cNvPr>
          <p:cNvSpPr>
            <a:spLocks noGrp="1"/>
          </p:cNvSpPr>
          <p:nvPr>
            <p:ph type="title"/>
          </p:nvPr>
        </p:nvSpPr>
        <p:spPr>
          <a:xfrm>
            <a:off x="587379" y="512763"/>
            <a:ext cx="6356050" cy="2176679"/>
          </a:xfrm>
          <a:prstGeom prst="rect">
            <a:avLst/>
          </a:prstGeom>
        </p:spPr>
        <p:txBody>
          <a:bodyPr lIns="0" tIns="0" rIns="0" bIns="0" anchor="t">
            <a:noAutofit/>
          </a:bodyPr>
          <a:lstStyle>
            <a:lvl1pPr>
              <a:defRPr sz="5000" b="1">
                <a:solidFill>
                  <a:schemeClr val="tx1"/>
                </a:solidFill>
                <a:latin typeface="Arial" panose="020B0604020202020204" pitchFamily="34" charset="0"/>
                <a:cs typeface="Arial" panose="020B0604020202020204" pitchFamily="34" charset="0"/>
              </a:defRPr>
            </a:lvl1pPr>
          </a:lstStyle>
          <a:p>
            <a:r>
              <a:rPr lang="en-GB"/>
              <a:t>Click to edit Master title style</a:t>
            </a:r>
          </a:p>
        </p:txBody>
      </p:sp>
      <p:sp>
        <p:nvSpPr>
          <p:cNvPr id="12" name="Text Placeholder 7">
            <a:extLst>
              <a:ext uri="{FF2B5EF4-FFF2-40B4-BE49-F238E27FC236}">
                <a16:creationId xmlns:a16="http://schemas.microsoft.com/office/drawing/2014/main" id="{4FC34678-6332-15BC-6F09-E73FD7F3E7C1}"/>
              </a:ext>
            </a:extLst>
          </p:cNvPr>
          <p:cNvSpPr>
            <a:spLocks noGrp="1"/>
          </p:cNvSpPr>
          <p:nvPr>
            <p:ph type="body" sz="quarter" idx="11" hasCustomPrompt="1"/>
          </p:nvPr>
        </p:nvSpPr>
        <p:spPr>
          <a:xfrm>
            <a:off x="587375" y="3178800"/>
            <a:ext cx="6367607" cy="787400"/>
          </a:xfrm>
          <a:prstGeom prst="rect">
            <a:avLst/>
          </a:prstGeom>
        </p:spPr>
        <p:txBody>
          <a:bodyPr lIns="0" tIns="0" rIns="0" bIns="0" anchor="t"/>
          <a:lstStyle>
            <a:lvl1pPr marL="0" indent="0">
              <a:buNone/>
              <a:defRPr sz="2400" b="1">
                <a:solidFill>
                  <a:schemeClr val="tx1"/>
                </a:solidFill>
                <a:latin typeface="Arial" panose="020B0604020202020204" pitchFamily="34" charset="0"/>
                <a:cs typeface="Arial" panose="020B0604020202020204" pitchFamily="34" charset="0"/>
              </a:defRPr>
            </a:lvl1pPr>
            <a:lvl2pPr algn="l">
              <a:defRPr/>
            </a:lvl2pPr>
          </a:lstStyle>
          <a:p>
            <a:pPr lvl="0"/>
            <a:r>
              <a:rPr lang="en-GB"/>
              <a:t>Placeholder</a:t>
            </a:r>
          </a:p>
        </p:txBody>
      </p:sp>
      <p:pic>
        <p:nvPicPr>
          <p:cNvPr id="18" name="Picture 17">
            <a:extLst>
              <a:ext uri="{FF2B5EF4-FFF2-40B4-BE49-F238E27FC236}">
                <a16:creationId xmlns:a16="http://schemas.microsoft.com/office/drawing/2014/main" id="{CDD4147E-7D85-67BF-6612-7DD7002C837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rot="16200000">
            <a:off x="7483183" y="2167380"/>
            <a:ext cx="6884274" cy="2537603"/>
          </a:xfrm>
          <a:prstGeom prst="rect">
            <a:avLst/>
          </a:prstGeom>
        </p:spPr>
      </p:pic>
      <p:sp>
        <p:nvSpPr>
          <p:cNvPr id="2" name="Text Placeholder 12">
            <a:extLst>
              <a:ext uri="{FF2B5EF4-FFF2-40B4-BE49-F238E27FC236}">
                <a16:creationId xmlns:a16="http://schemas.microsoft.com/office/drawing/2014/main" id="{ED92769C-BD6D-146C-53EB-FDA1EA0F438A}"/>
              </a:ext>
            </a:extLst>
          </p:cNvPr>
          <p:cNvSpPr>
            <a:spLocks noGrp="1"/>
          </p:cNvSpPr>
          <p:nvPr>
            <p:ph type="body" sz="quarter" idx="10"/>
          </p:nvPr>
        </p:nvSpPr>
        <p:spPr>
          <a:xfrm>
            <a:off x="6096000" y="6005326"/>
            <a:ext cx="3945990" cy="339912"/>
          </a:xfrm>
          <a:prstGeom prst="rect">
            <a:avLst/>
          </a:prstGeom>
        </p:spPr>
        <p:txBody>
          <a:bodyPr anchor="b"/>
          <a:lstStyle>
            <a:lvl1pPr marL="0" indent="0" algn="r">
              <a:buNone/>
              <a:defRPr sz="1400" b="1" i="0">
                <a:solidFill>
                  <a:schemeClr val="tx1"/>
                </a:solidFill>
              </a:defRPr>
            </a:lvl1pPr>
          </a:lstStyle>
          <a:p>
            <a:pPr lvl="0"/>
            <a:r>
              <a:rPr lang="en-GB"/>
              <a:t>Click to edit Master text styles</a:t>
            </a:r>
          </a:p>
        </p:txBody>
      </p:sp>
      <p:pic>
        <p:nvPicPr>
          <p:cNvPr id="5" name="Picture 4">
            <a:extLst>
              <a:ext uri="{FF2B5EF4-FFF2-40B4-BE49-F238E27FC236}">
                <a16:creationId xmlns:a16="http://schemas.microsoft.com/office/drawing/2014/main" id="{D08DBAE0-F220-10F0-B623-63F48478F3B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87376" y="5669725"/>
            <a:ext cx="1762030" cy="675513"/>
          </a:xfrm>
          <a:prstGeom prst="rect">
            <a:avLst/>
          </a:prstGeom>
        </p:spPr>
      </p:pic>
    </p:spTree>
    <p:extLst>
      <p:ext uri="{BB962C8B-B14F-4D97-AF65-F5344CB8AC3E}">
        <p14:creationId xmlns:p14="http://schemas.microsoft.com/office/powerpoint/2010/main" val="299710414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997">
          <p15:clr>
            <a:srgbClr val="FBAE40"/>
          </p15:clr>
        </p15:guide>
        <p15:guide id="2" pos="370">
          <p15:clr>
            <a:srgbClr val="FBAE40"/>
          </p15:clr>
        </p15:guide>
        <p15:guide id="3" orient="horz" pos="323">
          <p15:clr>
            <a:srgbClr val="FBAE40"/>
          </p15:clr>
        </p15:guide>
        <p15:guide id="4" pos="731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1 - main title with shape 3 - green">
    <p:bg>
      <p:bgRef idx="1001">
        <a:schemeClr val="bg2"/>
      </p:bgRef>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76236ED-88F7-FD7C-BFCC-598894A9135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rot="16200000">
            <a:off x="8047586" y="2708551"/>
            <a:ext cx="6846297" cy="1440897"/>
          </a:xfrm>
          <a:prstGeom prst="rect">
            <a:avLst/>
          </a:prstGeom>
        </p:spPr>
      </p:pic>
      <p:sp>
        <p:nvSpPr>
          <p:cNvPr id="6" name="Title 8">
            <a:extLst>
              <a:ext uri="{FF2B5EF4-FFF2-40B4-BE49-F238E27FC236}">
                <a16:creationId xmlns:a16="http://schemas.microsoft.com/office/drawing/2014/main" id="{DA4D8CF8-640E-05A5-04B0-763802BF60C8}"/>
              </a:ext>
            </a:extLst>
          </p:cNvPr>
          <p:cNvSpPr>
            <a:spLocks noGrp="1"/>
          </p:cNvSpPr>
          <p:nvPr>
            <p:ph type="title"/>
          </p:nvPr>
        </p:nvSpPr>
        <p:spPr>
          <a:xfrm>
            <a:off x="587379" y="512763"/>
            <a:ext cx="6356050" cy="2176679"/>
          </a:xfrm>
          <a:prstGeom prst="rect">
            <a:avLst/>
          </a:prstGeom>
        </p:spPr>
        <p:txBody>
          <a:bodyPr lIns="0" tIns="0" rIns="0" bIns="0" anchor="t">
            <a:noAutofit/>
          </a:bodyPr>
          <a:lstStyle>
            <a:lvl1pPr>
              <a:defRPr sz="5000" b="1">
                <a:solidFill>
                  <a:schemeClr val="tx1"/>
                </a:solidFill>
                <a:latin typeface="Arial" panose="020B0604020202020204" pitchFamily="34" charset="0"/>
                <a:cs typeface="Arial" panose="020B0604020202020204" pitchFamily="34" charset="0"/>
              </a:defRPr>
            </a:lvl1pPr>
          </a:lstStyle>
          <a:p>
            <a:r>
              <a:rPr lang="en-GB"/>
              <a:t>Click to edit Master title style</a:t>
            </a:r>
          </a:p>
        </p:txBody>
      </p:sp>
      <p:sp>
        <p:nvSpPr>
          <p:cNvPr id="7" name="Text Placeholder 7">
            <a:extLst>
              <a:ext uri="{FF2B5EF4-FFF2-40B4-BE49-F238E27FC236}">
                <a16:creationId xmlns:a16="http://schemas.microsoft.com/office/drawing/2014/main" id="{9CBDF6AA-E1A5-DE9E-0BA7-0341DFF9D8E5}"/>
              </a:ext>
            </a:extLst>
          </p:cNvPr>
          <p:cNvSpPr>
            <a:spLocks noGrp="1"/>
          </p:cNvSpPr>
          <p:nvPr>
            <p:ph type="body" sz="quarter" idx="11" hasCustomPrompt="1"/>
          </p:nvPr>
        </p:nvSpPr>
        <p:spPr>
          <a:xfrm>
            <a:off x="587376" y="3178800"/>
            <a:ext cx="6395316" cy="787400"/>
          </a:xfrm>
          <a:prstGeom prst="rect">
            <a:avLst/>
          </a:prstGeom>
        </p:spPr>
        <p:txBody>
          <a:bodyPr lIns="0" tIns="0" rIns="0" bIns="0" anchor="t"/>
          <a:lstStyle>
            <a:lvl1pPr marL="0" indent="0">
              <a:buNone/>
              <a:defRPr sz="2400" b="1">
                <a:solidFill>
                  <a:schemeClr val="tx1"/>
                </a:solidFill>
                <a:latin typeface="Arial" panose="020B0604020202020204" pitchFamily="34" charset="0"/>
                <a:cs typeface="Arial" panose="020B0604020202020204" pitchFamily="34" charset="0"/>
              </a:defRPr>
            </a:lvl1pPr>
            <a:lvl2pPr algn="l">
              <a:defRPr/>
            </a:lvl2pPr>
          </a:lstStyle>
          <a:p>
            <a:pPr lvl="0"/>
            <a:r>
              <a:rPr lang="en-GB"/>
              <a:t>Placeholder</a:t>
            </a:r>
          </a:p>
        </p:txBody>
      </p:sp>
      <p:sp>
        <p:nvSpPr>
          <p:cNvPr id="2" name="Text Placeholder 12">
            <a:extLst>
              <a:ext uri="{FF2B5EF4-FFF2-40B4-BE49-F238E27FC236}">
                <a16:creationId xmlns:a16="http://schemas.microsoft.com/office/drawing/2014/main" id="{192B3137-9442-4CDB-9F92-0D191291827F}"/>
              </a:ext>
            </a:extLst>
          </p:cNvPr>
          <p:cNvSpPr>
            <a:spLocks noGrp="1"/>
          </p:cNvSpPr>
          <p:nvPr>
            <p:ph type="body" sz="quarter" idx="10"/>
          </p:nvPr>
        </p:nvSpPr>
        <p:spPr>
          <a:xfrm>
            <a:off x="6096000" y="6005326"/>
            <a:ext cx="3945990" cy="339912"/>
          </a:xfrm>
          <a:prstGeom prst="rect">
            <a:avLst/>
          </a:prstGeom>
        </p:spPr>
        <p:txBody>
          <a:bodyPr anchor="b"/>
          <a:lstStyle>
            <a:lvl1pPr marL="0" indent="0" algn="r">
              <a:buNone/>
              <a:defRPr sz="1400" b="1" i="0">
                <a:solidFill>
                  <a:schemeClr val="tx1"/>
                </a:solidFill>
              </a:defRPr>
            </a:lvl1pPr>
          </a:lstStyle>
          <a:p>
            <a:pPr lvl="0"/>
            <a:r>
              <a:rPr lang="en-GB"/>
              <a:t>Click to edit Master text styles</a:t>
            </a:r>
          </a:p>
        </p:txBody>
      </p:sp>
      <p:pic>
        <p:nvPicPr>
          <p:cNvPr id="3" name="Picture 2">
            <a:extLst>
              <a:ext uri="{FF2B5EF4-FFF2-40B4-BE49-F238E27FC236}">
                <a16:creationId xmlns:a16="http://schemas.microsoft.com/office/drawing/2014/main" id="{E1A72713-5F01-308D-E54E-A97B55BAF22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87376" y="5669725"/>
            <a:ext cx="1762030" cy="675513"/>
          </a:xfrm>
          <a:prstGeom prst="rect">
            <a:avLst/>
          </a:prstGeom>
        </p:spPr>
      </p:pic>
    </p:spTree>
    <p:extLst>
      <p:ext uri="{BB962C8B-B14F-4D97-AF65-F5344CB8AC3E}">
        <p14:creationId xmlns:p14="http://schemas.microsoft.com/office/powerpoint/2010/main" val="334311682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323">
          <p15:clr>
            <a:srgbClr val="FBAE40"/>
          </p15:clr>
        </p15:guide>
        <p15:guide id="2" pos="370">
          <p15:clr>
            <a:srgbClr val="FBAE40"/>
          </p15:clr>
        </p15:guide>
        <p15:guide id="3" orient="horz" pos="3997">
          <p15:clr>
            <a:srgbClr val="FBAE40"/>
          </p15:clr>
        </p15:guide>
        <p15:guide id="4" pos="731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2 - section divider - white">
    <p:bg>
      <p:bgPr>
        <a:solidFill>
          <a:schemeClr val="tx1"/>
        </a:solidFill>
        <a:effectLst/>
      </p:bgPr>
    </p:bg>
    <p:spTree>
      <p:nvGrpSpPr>
        <p:cNvPr id="1" name=""/>
        <p:cNvGrpSpPr/>
        <p:nvPr/>
      </p:nvGrpSpPr>
      <p:grpSpPr>
        <a:xfrm>
          <a:off x="0" y="0"/>
          <a:ext cx="0" cy="0"/>
          <a:chOff x="0" y="0"/>
          <a:chExt cx="0" cy="0"/>
        </a:xfrm>
      </p:grpSpPr>
      <p:sp>
        <p:nvSpPr>
          <p:cNvPr id="8" name="Title 8">
            <a:extLst>
              <a:ext uri="{FF2B5EF4-FFF2-40B4-BE49-F238E27FC236}">
                <a16:creationId xmlns:a16="http://schemas.microsoft.com/office/drawing/2014/main" id="{5DD18F4C-46F9-BC83-5098-3CB0F8ABFA9F}"/>
              </a:ext>
            </a:extLst>
          </p:cNvPr>
          <p:cNvSpPr>
            <a:spLocks noGrp="1"/>
          </p:cNvSpPr>
          <p:nvPr>
            <p:ph type="title"/>
          </p:nvPr>
        </p:nvSpPr>
        <p:spPr>
          <a:xfrm>
            <a:off x="587377" y="1296000"/>
            <a:ext cx="7200000" cy="2269097"/>
          </a:xfrm>
          <a:prstGeom prst="rect">
            <a:avLst/>
          </a:prstGeom>
        </p:spPr>
        <p:txBody>
          <a:bodyPr lIns="0" tIns="0" rIns="0" bIns="0" anchor="t">
            <a:noAutofit/>
          </a:bodyPr>
          <a:lstStyle>
            <a:lvl1pPr>
              <a:defRPr sz="4800" b="1">
                <a:solidFill>
                  <a:schemeClr val="bg1"/>
                </a:solidFill>
                <a:latin typeface="Arial" panose="020B0604020202020204" pitchFamily="34" charset="0"/>
                <a:cs typeface="Arial" panose="020B0604020202020204" pitchFamily="34" charset="0"/>
              </a:defRPr>
            </a:lvl1pPr>
          </a:lstStyle>
          <a:p>
            <a:r>
              <a:rPr lang="en-GB"/>
              <a:t>Click to edit Master title style</a:t>
            </a:r>
          </a:p>
        </p:txBody>
      </p:sp>
      <p:pic>
        <p:nvPicPr>
          <p:cNvPr id="9" name="Picture 8">
            <a:extLst>
              <a:ext uri="{FF2B5EF4-FFF2-40B4-BE49-F238E27FC236}">
                <a16:creationId xmlns:a16="http://schemas.microsoft.com/office/drawing/2014/main" id="{17408F14-9C9A-827C-02FE-1C717CC6EB6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90400" y="512763"/>
            <a:ext cx="540000" cy="540000"/>
          </a:xfrm>
          <a:prstGeom prst="rect">
            <a:avLst/>
          </a:prstGeom>
        </p:spPr>
      </p:pic>
      <p:sp>
        <p:nvSpPr>
          <p:cNvPr id="11" name="Text Placeholder 12">
            <a:extLst>
              <a:ext uri="{FF2B5EF4-FFF2-40B4-BE49-F238E27FC236}">
                <a16:creationId xmlns:a16="http://schemas.microsoft.com/office/drawing/2014/main" id="{46051A5F-80EA-49E9-024E-6FBFA809A3BA}"/>
              </a:ext>
            </a:extLst>
          </p:cNvPr>
          <p:cNvSpPr>
            <a:spLocks noGrp="1"/>
          </p:cNvSpPr>
          <p:nvPr>
            <p:ph type="body" sz="quarter" idx="10"/>
          </p:nvPr>
        </p:nvSpPr>
        <p:spPr>
          <a:xfrm>
            <a:off x="7658635" y="6005326"/>
            <a:ext cx="3945990" cy="339912"/>
          </a:xfrm>
          <a:prstGeom prst="rect">
            <a:avLst/>
          </a:prstGeom>
        </p:spPr>
        <p:txBody>
          <a:bodyPr anchor="b"/>
          <a:lstStyle>
            <a:lvl1pPr marL="0" indent="0" algn="r">
              <a:buNone/>
              <a:defRPr sz="1400" b="1" i="0">
                <a:solidFill>
                  <a:schemeClr val="bg1"/>
                </a:solidFill>
              </a:defRPr>
            </a:lvl1pPr>
          </a:lstStyle>
          <a:p>
            <a:pPr lvl="0"/>
            <a:r>
              <a:rPr lang="en-GB"/>
              <a:t>Click to edit Master text styles</a:t>
            </a:r>
          </a:p>
        </p:txBody>
      </p:sp>
      <p:pic>
        <p:nvPicPr>
          <p:cNvPr id="3" name="Picture 2">
            <a:extLst>
              <a:ext uri="{FF2B5EF4-FFF2-40B4-BE49-F238E27FC236}">
                <a16:creationId xmlns:a16="http://schemas.microsoft.com/office/drawing/2014/main" id="{AA5DDCC2-1BDF-A8C0-6570-C9F2A876301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87375" y="5588000"/>
            <a:ext cx="628737" cy="757237"/>
          </a:xfrm>
          <a:prstGeom prst="rect">
            <a:avLst/>
          </a:prstGeom>
        </p:spPr>
      </p:pic>
    </p:spTree>
    <p:extLst>
      <p:ext uri="{BB962C8B-B14F-4D97-AF65-F5344CB8AC3E}">
        <p14:creationId xmlns:p14="http://schemas.microsoft.com/office/powerpoint/2010/main" val="41432451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23" userDrawn="1">
          <p15:clr>
            <a:srgbClr val="FBAE40"/>
          </p15:clr>
        </p15:guide>
        <p15:guide id="2" pos="370" userDrawn="1">
          <p15:clr>
            <a:srgbClr val="FBAE40"/>
          </p15:clr>
        </p15:guide>
        <p15:guide id="3" orient="horz" pos="3997" userDrawn="1">
          <p15:clr>
            <a:srgbClr val="FBAE40"/>
          </p15:clr>
        </p15:guide>
        <p15:guide id="4" pos="731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02 - section divider - green">
    <p:bg>
      <p:bgRef idx="1001">
        <a:schemeClr val="bg2"/>
      </p:bgRef>
    </p:bg>
    <p:spTree>
      <p:nvGrpSpPr>
        <p:cNvPr id="1" name=""/>
        <p:cNvGrpSpPr/>
        <p:nvPr/>
      </p:nvGrpSpPr>
      <p:grpSpPr>
        <a:xfrm>
          <a:off x="0" y="0"/>
          <a:ext cx="0" cy="0"/>
          <a:chOff x="0" y="0"/>
          <a:chExt cx="0" cy="0"/>
        </a:xfrm>
      </p:grpSpPr>
      <p:sp>
        <p:nvSpPr>
          <p:cNvPr id="5" name="Title 8">
            <a:extLst>
              <a:ext uri="{FF2B5EF4-FFF2-40B4-BE49-F238E27FC236}">
                <a16:creationId xmlns:a16="http://schemas.microsoft.com/office/drawing/2014/main" id="{10D494F4-F224-5B43-7E1B-11E683C07E02}"/>
              </a:ext>
            </a:extLst>
          </p:cNvPr>
          <p:cNvSpPr>
            <a:spLocks noGrp="1"/>
          </p:cNvSpPr>
          <p:nvPr>
            <p:ph type="title"/>
          </p:nvPr>
        </p:nvSpPr>
        <p:spPr>
          <a:xfrm>
            <a:off x="587377" y="1296000"/>
            <a:ext cx="7200000" cy="2133000"/>
          </a:xfrm>
          <a:prstGeom prst="rect">
            <a:avLst/>
          </a:prstGeom>
        </p:spPr>
        <p:txBody>
          <a:bodyPr lIns="0" tIns="0" rIns="0" bIns="0" anchor="t">
            <a:noAutofit/>
          </a:bodyPr>
          <a:lstStyle>
            <a:lvl1pPr>
              <a:defRPr sz="4800" b="1">
                <a:solidFill>
                  <a:schemeClr val="tx1"/>
                </a:solidFill>
                <a:latin typeface="Arial" panose="020B0604020202020204" pitchFamily="34" charset="0"/>
                <a:cs typeface="Arial" panose="020B0604020202020204" pitchFamily="34" charset="0"/>
              </a:defRPr>
            </a:lvl1pPr>
          </a:lstStyle>
          <a:p>
            <a:r>
              <a:rPr lang="en-GB"/>
              <a:t>Click to edit Master title style</a:t>
            </a:r>
          </a:p>
        </p:txBody>
      </p:sp>
      <p:pic>
        <p:nvPicPr>
          <p:cNvPr id="10" name="Picture 9">
            <a:extLst>
              <a:ext uri="{FF2B5EF4-FFF2-40B4-BE49-F238E27FC236}">
                <a16:creationId xmlns:a16="http://schemas.microsoft.com/office/drawing/2014/main" id="{29C2A1AC-F633-6C51-7E9E-26E3BC8CDCA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90400" y="512763"/>
            <a:ext cx="540000" cy="540000"/>
          </a:xfrm>
          <a:prstGeom prst="rect">
            <a:avLst/>
          </a:prstGeom>
        </p:spPr>
      </p:pic>
      <p:sp>
        <p:nvSpPr>
          <p:cNvPr id="2" name="Text Placeholder 12">
            <a:extLst>
              <a:ext uri="{FF2B5EF4-FFF2-40B4-BE49-F238E27FC236}">
                <a16:creationId xmlns:a16="http://schemas.microsoft.com/office/drawing/2014/main" id="{936BA674-CB2B-D66F-26FA-8324DA7BDB69}"/>
              </a:ext>
            </a:extLst>
          </p:cNvPr>
          <p:cNvSpPr>
            <a:spLocks noGrp="1"/>
          </p:cNvSpPr>
          <p:nvPr>
            <p:ph type="body" sz="quarter" idx="10"/>
          </p:nvPr>
        </p:nvSpPr>
        <p:spPr>
          <a:xfrm>
            <a:off x="7658635" y="6005326"/>
            <a:ext cx="3945990" cy="339912"/>
          </a:xfrm>
          <a:prstGeom prst="rect">
            <a:avLst/>
          </a:prstGeom>
        </p:spPr>
        <p:txBody>
          <a:bodyPr anchor="b"/>
          <a:lstStyle>
            <a:lvl1pPr marL="0" indent="0" algn="r">
              <a:buNone/>
              <a:defRPr sz="1400" b="1" i="0">
                <a:solidFill>
                  <a:schemeClr val="tx1"/>
                </a:solidFill>
              </a:defRPr>
            </a:lvl1pPr>
          </a:lstStyle>
          <a:p>
            <a:pPr lvl="0"/>
            <a:r>
              <a:rPr lang="en-GB"/>
              <a:t>Click to edit Master text styles</a:t>
            </a:r>
          </a:p>
        </p:txBody>
      </p:sp>
      <p:pic>
        <p:nvPicPr>
          <p:cNvPr id="4" name="Picture 3">
            <a:extLst>
              <a:ext uri="{FF2B5EF4-FFF2-40B4-BE49-F238E27FC236}">
                <a16:creationId xmlns:a16="http://schemas.microsoft.com/office/drawing/2014/main" id="{D9C78AE4-4B7B-EF9D-8055-25A2A2862D0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87375" y="5588000"/>
            <a:ext cx="628736" cy="757237"/>
          </a:xfrm>
          <a:prstGeom prst="rect">
            <a:avLst/>
          </a:prstGeom>
        </p:spPr>
      </p:pic>
    </p:spTree>
    <p:extLst>
      <p:ext uri="{BB962C8B-B14F-4D97-AF65-F5344CB8AC3E}">
        <p14:creationId xmlns:p14="http://schemas.microsoft.com/office/powerpoint/2010/main" val="36152048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3997" userDrawn="1">
          <p15:clr>
            <a:srgbClr val="FBAE40"/>
          </p15:clr>
        </p15:guide>
        <p15:guide id="2" pos="370">
          <p15:clr>
            <a:srgbClr val="FBAE40"/>
          </p15:clr>
        </p15:guide>
        <p15:guide id="3" orient="horz" pos="323" userDrawn="1">
          <p15:clr>
            <a:srgbClr val="FBAE40"/>
          </p15:clr>
        </p15:guide>
        <p15:guide id="4" pos="731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02 - section divider - charcoal">
    <p:bg>
      <p:bgRef idx="1001">
        <a:schemeClr val="bg1"/>
      </p:bgRef>
    </p:bg>
    <p:spTree>
      <p:nvGrpSpPr>
        <p:cNvPr id="1" name=""/>
        <p:cNvGrpSpPr/>
        <p:nvPr/>
      </p:nvGrpSpPr>
      <p:grpSpPr>
        <a:xfrm>
          <a:off x="0" y="0"/>
          <a:ext cx="0" cy="0"/>
          <a:chOff x="0" y="0"/>
          <a:chExt cx="0" cy="0"/>
        </a:xfrm>
      </p:grpSpPr>
      <p:sp>
        <p:nvSpPr>
          <p:cNvPr id="5" name="Title 8">
            <a:extLst>
              <a:ext uri="{FF2B5EF4-FFF2-40B4-BE49-F238E27FC236}">
                <a16:creationId xmlns:a16="http://schemas.microsoft.com/office/drawing/2014/main" id="{A27BDC22-624A-560D-0E27-809D770F3A15}"/>
              </a:ext>
            </a:extLst>
          </p:cNvPr>
          <p:cNvSpPr>
            <a:spLocks noGrp="1"/>
          </p:cNvSpPr>
          <p:nvPr>
            <p:ph type="title"/>
          </p:nvPr>
        </p:nvSpPr>
        <p:spPr>
          <a:xfrm>
            <a:off x="586800" y="1296000"/>
            <a:ext cx="7200000" cy="2133000"/>
          </a:xfrm>
          <a:prstGeom prst="rect">
            <a:avLst/>
          </a:prstGeom>
        </p:spPr>
        <p:txBody>
          <a:bodyPr lIns="0" tIns="0" rIns="0" bIns="0" anchor="t">
            <a:noAutofit/>
          </a:bodyPr>
          <a:lstStyle>
            <a:lvl1pPr>
              <a:defRPr sz="4800" b="1">
                <a:solidFill>
                  <a:schemeClr val="tx2"/>
                </a:solidFill>
                <a:latin typeface="Arial" panose="020B0604020202020204" pitchFamily="34" charset="0"/>
                <a:cs typeface="Arial" panose="020B0604020202020204" pitchFamily="34" charset="0"/>
              </a:defRPr>
            </a:lvl1pPr>
          </a:lstStyle>
          <a:p>
            <a:r>
              <a:rPr lang="en-GB"/>
              <a:t>Click to edit Master title style</a:t>
            </a:r>
          </a:p>
        </p:txBody>
      </p:sp>
      <p:pic>
        <p:nvPicPr>
          <p:cNvPr id="6" name="Picture 5">
            <a:extLst>
              <a:ext uri="{FF2B5EF4-FFF2-40B4-BE49-F238E27FC236}">
                <a16:creationId xmlns:a16="http://schemas.microsoft.com/office/drawing/2014/main" id="{421F0763-32DF-1990-CE2F-EECD07BACE9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90400" y="518399"/>
            <a:ext cx="540000" cy="540000"/>
          </a:xfrm>
          <a:prstGeom prst="rect">
            <a:avLst/>
          </a:prstGeom>
        </p:spPr>
      </p:pic>
      <p:sp>
        <p:nvSpPr>
          <p:cNvPr id="8" name="Text Placeholder 12">
            <a:extLst>
              <a:ext uri="{FF2B5EF4-FFF2-40B4-BE49-F238E27FC236}">
                <a16:creationId xmlns:a16="http://schemas.microsoft.com/office/drawing/2014/main" id="{EE4EF78F-2061-3243-3BB8-7F0E74B63C58}"/>
              </a:ext>
            </a:extLst>
          </p:cNvPr>
          <p:cNvSpPr>
            <a:spLocks noGrp="1"/>
          </p:cNvSpPr>
          <p:nvPr>
            <p:ph type="body" sz="quarter" idx="10"/>
          </p:nvPr>
        </p:nvSpPr>
        <p:spPr>
          <a:xfrm>
            <a:off x="7658635" y="6005326"/>
            <a:ext cx="3945990" cy="339912"/>
          </a:xfrm>
          <a:prstGeom prst="rect">
            <a:avLst/>
          </a:prstGeom>
        </p:spPr>
        <p:txBody>
          <a:bodyPr anchor="b"/>
          <a:lstStyle>
            <a:lvl1pPr marL="0" indent="0" algn="r">
              <a:buNone/>
              <a:defRPr sz="1400" b="1" i="0">
                <a:solidFill>
                  <a:schemeClr val="tx2"/>
                </a:solidFill>
              </a:defRPr>
            </a:lvl1pPr>
          </a:lstStyle>
          <a:p>
            <a:pPr lvl="0"/>
            <a:r>
              <a:rPr lang="en-GB"/>
              <a:t>Click to edit Master text styles</a:t>
            </a:r>
          </a:p>
        </p:txBody>
      </p:sp>
      <p:pic>
        <p:nvPicPr>
          <p:cNvPr id="4" name="Picture 3">
            <a:extLst>
              <a:ext uri="{FF2B5EF4-FFF2-40B4-BE49-F238E27FC236}">
                <a16:creationId xmlns:a16="http://schemas.microsoft.com/office/drawing/2014/main" id="{EF7BD498-3A15-AF50-1882-411D499751FD}"/>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87375" y="5588000"/>
            <a:ext cx="628737" cy="757238"/>
          </a:xfrm>
          <a:prstGeom prst="rect">
            <a:avLst/>
          </a:prstGeom>
        </p:spPr>
      </p:pic>
    </p:spTree>
    <p:extLst>
      <p:ext uri="{BB962C8B-B14F-4D97-AF65-F5344CB8AC3E}">
        <p14:creationId xmlns:p14="http://schemas.microsoft.com/office/powerpoint/2010/main" val="24838080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70" userDrawn="1">
          <p15:clr>
            <a:srgbClr val="FBAE40"/>
          </p15:clr>
        </p15:guide>
        <p15:guide id="2" pos="7310" userDrawn="1">
          <p15:clr>
            <a:srgbClr val="FBAE40"/>
          </p15:clr>
        </p15:guide>
        <p15:guide id="3" orient="horz" pos="323" userDrawn="1">
          <p15:clr>
            <a:srgbClr val="FBAE40"/>
          </p15:clr>
        </p15:guide>
        <p15:guide id="4" orient="horz" pos="3997"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02 - section divider - dark green">
    <p:bg>
      <p:bgRef idx="1001">
        <a:schemeClr val="bg2"/>
      </p:bgRef>
    </p:bg>
    <p:spTree>
      <p:nvGrpSpPr>
        <p:cNvPr id="1" name=""/>
        <p:cNvGrpSpPr/>
        <p:nvPr/>
      </p:nvGrpSpPr>
      <p:grpSpPr>
        <a:xfrm>
          <a:off x="0" y="0"/>
          <a:ext cx="0" cy="0"/>
          <a:chOff x="0" y="0"/>
          <a:chExt cx="0" cy="0"/>
        </a:xfrm>
      </p:grpSpPr>
      <p:sp>
        <p:nvSpPr>
          <p:cNvPr id="5" name="Title 8">
            <a:extLst>
              <a:ext uri="{FF2B5EF4-FFF2-40B4-BE49-F238E27FC236}">
                <a16:creationId xmlns:a16="http://schemas.microsoft.com/office/drawing/2014/main" id="{A27BDC22-624A-560D-0E27-809D770F3A15}"/>
              </a:ext>
            </a:extLst>
          </p:cNvPr>
          <p:cNvSpPr>
            <a:spLocks noGrp="1"/>
          </p:cNvSpPr>
          <p:nvPr>
            <p:ph type="title"/>
          </p:nvPr>
        </p:nvSpPr>
        <p:spPr>
          <a:xfrm>
            <a:off x="586800" y="1296000"/>
            <a:ext cx="7200000" cy="2133000"/>
          </a:xfrm>
          <a:prstGeom prst="rect">
            <a:avLst/>
          </a:prstGeom>
        </p:spPr>
        <p:txBody>
          <a:bodyPr lIns="0" tIns="0" rIns="0" bIns="0" anchor="t">
            <a:noAutofit/>
          </a:bodyPr>
          <a:lstStyle>
            <a:lvl1pPr>
              <a:defRPr sz="4800" b="1">
                <a:solidFill>
                  <a:schemeClr val="tx1"/>
                </a:solidFill>
                <a:latin typeface="Arial" panose="020B0604020202020204" pitchFamily="34" charset="0"/>
                <a:cs typeface="Arial" panose="020B0604020202020204" pitchFamily="34" charset="0"/>
              </a:defRPr>
            </a:lvl1pPr>
          </a:lstStyle>
          <a:p>
            <a:r>
              <a:rPr lang="en-GB"/>
              <a:t>Click to edit Master title style</a:t>
            </a:r>
          </a:p>
        </p:txBody>
      </p:sp>
      <p:sp>
        <p:nvSpPr>
          <p:cNvPr id="8" name="Text Placeholder 12">
            <a:extLst>
              <a:ext uri="{FF2B5EF4-FFF2-40B4-BE49-F238E27FC236}">
                <a16:creationId xmlns:a16="http://schemas.microsoft.com/office/drawing/2014/main" id="{EE4EF78F-2061-3243-3BB8-7F0E74B63C58}"/>
              </a:ext>
            </a:extLst>
          </p:cNvPr>
          <p:cNvSpPr>
            <a:spLocks noGrp="1"/>
          </p:cNvSpPr>
          <p:nvPr>
            <p:ph type="body" sz="quarter" idx="10"/>
          </p:nvPr>
        </p:nvSpPr>
        <p:spPr>
          <a:xfrm>
            <a:off x="7658635" y="6005326"/>
            <a:ext cx="3945990" cy="339912"/>
          </a:xfrm>
          <a:prstGeom prst="rect">
            <a:avLst/>
          </a:prstGeom>
        </p:spPr>
        <p:txBody>
          <a:bodyPr anchor="b"/>
          <a:lstStyle>
            <a:lvl1pPr marL="0" indent="0" algn="r">
              <a:buNone/>
              <a:defRPr sz="1400" b="1" i="0">
                <a:solidFill>
                  <a:schemeClr val="tx1"/>
                </a:solidFill>
              </a:defRPr>
            </a:lvl1pPr>
          </a:lstStyle>
          <a:p>
            <a:pPr lvl="0"/>
            <a:r>
              <a:rPr lang="en-GB"/>
              <a:t>Click to edit Master text styles</a:t>
            </a:r>
          </a:p>
        </p:txBody>
      </p:sp>
      <p:pic>
        <p:nvPicPr>
          <p:cNvPr id="2" name="Picture 1">
            <a:extLst>
              <a:ext uri="{FF2B5EF4-FFF2-40B4-BE49-F238E27FC236}">
                <a16:creationId xmlns:a16="http://schemas.microsoft.com/office/drawing/2014/main" id="{3EFA4763-F793-F5CF-2523-255883DC7CE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91221" y="518400"/>
            <a:ext cx="540000" cy="540000"/>
          </a:xfrm>
          <a:prstGeom prst="rect">
            <a:avLst/>
          </a:prstGeom>
        </p:spPr>
      </p:pic>
      <p:pic>
        <p:nvPicPr>
          <p:cNvPr id="3" name="Picture 2">
            <a:extLst>
              <a:ext uri="{FF2B5EF4-FFF2-40B4-BE49-F238E27FC236}">
                <a16:creationId xmlns:a16="http://schemas.microsoft.com/office/drawing/2014/main" id="{47A72397-1763-9D0F-9BE7-DB0831C9857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87375" y="5588000"/>
            <a:ext cx="628737" cy="757237"/>
          </a:xfrm>
          <a:prstGeom prst="rect">
            <a:avLst/>
          </a:prstGeom>
        </p:spPr>
      </p:pic>
    </p:spTree>
    <p:extLst>
      <p:ext uri="{BB962C8B-B14F-4D97-AF65-F5344CB8AC3E}">
        <p14:creationId xmlns:p14="http://schemas.microsoft.com/office/powerpoint/2010/main" val="34351069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70">
          <p15:clr>
            <a:srgbClr val="FBAE40"/>
          </p15:clr>
        </p15:guide>
        <p15:guide id="2" pos="7310">
          <p15:clr>
            <a:srgbClr val="FBAE40"/>
          </p15:clr>
        </p15:guide>
        <p15:guide id="3" orient="horz" pos="323">
          <p15:clr>
            <a:srgbClr val="FBAE40"/>
          </p15:clr>
        </p15:guide>
        <p15:guide id="4" orient="horz" pos="399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 - section divider with image">
    <p:bg>
      <p:bgRef idx="1001">
        <a:schemeClr val="bg1"/>
      </p:bgRef>
    </p:bg>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5137D564-BCCC-9A1F-E97E-35DAA0764ED4}"/>
              </a:ext>
            </a:extLst>
          </p:cNvPr>
          <p:cNvSpPr>
            <a:spLocks noGrp="1"/>
          </p:cNvSpPr>
          <p:nvPr>
            <p:ph type="pic" sz="quarter" idx="11"/>
          </p:nvPr>
        </p:nvSpPr>
        <p:spPr>
          <a:xfrm>
            <a:off x="-143934" y="-88900"/>
            <a:ext cx="12479867" cy="7035800"/>
          </a:xfrm>
          <a:prstGeom prst="rect">
            <a:avLst/>
          </a:prstGeom>
        </p:spPr>
        <p:txBody>
          <a:bodyPr/>
          <a:lstStyle>
            <a:lvl1pPr marL="0" indent="0">
              <a:buNone/>
              <a:defRPr/>
            </a:lvl1pPr>
          </a:lstStyle>
          <a:p>
            <a:r>
              <a:rPr lang="en-GB"/>
              <a:t>Click icon to add picture</a:t>
            </a:r>
          </a:p>
        </p:txBody>
      </p:sp>
      <p:sp>
        <p:nvSpPr>
          <p:cNvPr id="4" name="Content Placeholder 3">
            <a:extLst>
              <a:ext uri="{FF2B5EF4-FFF2-40B4-BE49-F238E27FC236}">
                <a16:creationId xmlns:a16="http://schemas.microsoft.com/office/drawing/2014/main" id="{F31BBC56-9059-6477-FB7B-7CF7F3280DF5}"/>
              </a:ext>
            </a:extLst>
          </p:cNvPr>
          <p:cNvSpPr>
            <a:spLocks noGrp="1"/>
          </p:cNvSpPr>
          <p:nvPr>
            <p:ph sz="quarter" idx="13"/>
          </p:nvPr>
        </p:nvSpPr>
        <p:spPr>
          <a:xfrm>
            <a:off x="-143934" y="1569721"/>
            <a:ext cx="12479866" cy="5410200"/>
          </a:xfrm>
          <a:gradFill>
            <a:gsLst>
              <a:gs pos="26000">
                <a:srgbClr val="91979C">
                  <a:alpha val="0"/>
                </a:srgbClr>
              </a:gs>
              <a:gs pos="92000">
                <a:schemeClr val="tx1"/>
              </a:gs>
            </a:gsLst>
            <a:lin ang="5400000" scaled="1"/>
          </a:gradFill>
        </p:spPr>
        <p:txBody>
          <a:bodyPr/>
          <a:lstStyle>
            <a:lvl1pPr marL="0" indent="0">
              <a:buNone/>
              <a:defRPr/>
            </a:lvl1pPr>
          </a:lstStyle>
          <a:p>
            <a:pPr lvl="0"/>
            <a:r>
              <a:rPr lang="en-GB"/>
              <a:t>Click to edit Master text styles</a:t>
            </a:r>
          </a:p>
        </p:txBody>
      </p:sp>
      <p:sp>
        <p:nvSpPr>
          <p:cNvPr id="9" name="Text Placeholder 6">
            <a:extLst>
              <a:ext uri="{FF2B5EF4-FFF2-40B4-BE49-F238E27FC236}">
                <a16:creationId xmlns:a16="http://schemas.microsoft.com/office/drawing/2014/main" id="{CEDF4B3A-D690-FD78-D506-0EDB1718D67C}"/>
              </a:ext>
            </a:extLst>
          </p:cNvPr>
          <p:cNvSpPr>
            <a:spLocks noGrp="1"/>
          </p:cNvSpPr>
          <p:nvPr>
            <p:ph type="body" sz="quarter" idx="12"/>
          </p:nvPr>
        </p:nvSpPr>
        <p:spPr>
          <a:xfrm>
            <a:off x="2579158" y="6002338"/>
            <a:ext cx="9025467" cy="342900"/>
          </a:xfrm>
          <a:prstGeom prst="rect">
            <a:avLst/>
          </a:prstGeom>
        </p:spPr>
        <p:txBody>
          <a:bodyPr anchor="b"/>
          <a:lstStyle>
            <a:lvl1pPr marL="0" indent="0" algn="r">
              <a:buNone/>
              <a:defRPr sz="13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pic>
        <p:nvPicPr>
          <p:cNvPr id="10" name="Picture 9">
            <a:extLst>
              <a:ext uri="{FF2B5EF4-FFF2-40B4-BE49-F238E27FC236}">
                <a16:creationId xmlns:a16="http://schemas.microsoft.com/office/drawing/2014/main" id="{9A6C3895-CF97-121B-9093-4DD8FE9284A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97267" y="5594403"/>
            <a:ext cx="624281" cy="770364"/>
          </a:xfrm>
          <a:prstGeom prst="rect">
            <a:avLst/>
          </a:prstGeom>
        </p:spPr>
      </p:pic>
      <p:sp>
        <p:nvSpPr>
          <p:cNvPr id="7" name="Title 8">
            <a:extLst>
              <a:ext uri="{FF2B5EF4-FFF2-40B4-BE49-F238E27FC236}">
                <a16:creationId xmlns:a16="http://schemas.microsoft.com/office/drawing/2014/main" id="{F58DD4AF-D9D3-EEEA-DA1B-CE3EE30AD0FE}"/>
              </a:ext>
            </a:extLst>
          </p:cNvPr>
          <p:cNvSpPr>
            <a:spLocks noGrp="1"/>
          </p:cNvSpPr>
          <p:nvPr>
            <p:ph type="title"/>
          </p:nvPr>
        </p:nvSpPr>
        <p:spPr>
          <a:xfrm>
            <a:off x="586800" y="3429000"/>
            <a:ext cx="7200000" cy="2273300"/>
          </a:xfrm>
          <a:prstGeom prst="rect">
            <a:avLst/>
          </a:prstGeom>
        </p:spPr>
        <p:txBody>
          <a:bodyPr lIns="0" tIns="0" rIns="0" bIns="0" anchor="t">
            <a:noAutofit/>
          </a:bodyPr>
          <a:lstStyle>
            <a:lvl1pPr>
              <a:defRPr sz="4800" b="1">
                <a:solidFill>
                  <a:schemeClr val="bg1"/>
                </a:solidFill>
                <a:latin typeface="Arial" panose="020B0604020202020204" pitchFamily="34" charset="0"/>
                <a:cs typeface="Arial" panose="020B0604020202020204" pitchFamily="34" charset="0"/>
              </a:defRPr>
            </a:lvl1pPr>
          </a:lstStyle>
          <a:p>
            <a:r>
              <a:rPr lang="en-GB"/>
              <a:t>Click to edit Master title style</a:t>
            </a:r>
          </a:p>
        </p:txBody>
      </p:sp>
    </p:spTree>
    <p:extLst>
      <p:ext uri="{BB962C8B-B14F-4D97-AF65-F5344CB8AC3E}">
        <p14:creationId xmlns:p14="http://schemas.microsoft.com/office/powerpoint/2010/main" val="142637713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323" userDrawn="1">
          <p15:clr>
            <a:srgbClr val="FBAE40"/>
          </p15:clr>
        </p15:guide>
        <p15:guide id="2" pos="370" userDrawn="1">
          <p15:clr>
            <a:srgbClr val="FBAE40"/>
          </p15:clr>
        </p15:guide>
        <p15:guide id="3" pos="7310" userDrawn="1">
          <p15:clr>
            <a:srgbClr val="FBAE40"/>
          </p15:clr>
        </p15:guide>
        <p15:guide id="4" orient="horz" pos="3997"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3 - full image">
    <p:bg>
      <p:bgRef idx="1001">
        <a:schemeClr val="bg1"/>
      </p:bgRef>
    </p:bg>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5137D564-BCCC-9A1F-E97E-35DAA0764ED4}"/>
              </a:ext>
            </a:extLst>
          </p:cNvPr>
          <p:cNvSpPr>
            <a:spLocks noGrp="1"/>
          </p:cNvSpPr>
          <p:nvPr>
            <p:ph type="pic" sz="quarter" idx="11"/>
          </p:nvPr>
        </p:nvSpPr>
        <p:spPr>
          <a:xfrm>
            <a:off x="-143934" y="-88900"/>
            <a:ext cx="12479867" cy="7035800"/>
          </a:xfrm>
          <a:prstGeom prst="rect">
            <a:avLst/>
          </a:prstGeom>
        </p:spPr>
        <p:txBody>
          <a:bodyPr/>
          <a:lstStyle>
            <a:lvl1pPr marL="0" indent="0">
              <a:buNone/>
              <a:defRPr/>
            </a:lvl1pPr>
          </a:lstStyle>
          <a:p>
            <a:r>
              <a:rPr lang="en-GB"/>
              <a:t>Click icon to add picture</a:t>
            </a:r>
          </a:p>
        </p:txBody>
      </p:sp>
      <p:sp>
        <p:nvSpPr>
          <p:cNvPr id="9" name="Text Placeholder 6">
            <a:extLst>
              <a:ext uri="{FF2B5EF4-FFF2-40B4-BE49-F238E27FC236}">
                <a16:creationId xmlns:a16="http://schemas.microsoft.com/office/drawing/2014/main" id="{CEDF4B3A-D690-FD78-D506-0EDB1718D67C}"/>
              </a:ext>
            </a:extLst>
          </p:cNvPr>
          <p:cNvSpPr>
            <a:spLocks noGrp="1"/>
          </p:cNvSpPr>
          <p:nvPr>
            <p:ph type="body" sz="quarter" idx="12"/>
          </p:nvPr>
        </p:nvSpPr>
        <p:spPr>
          <a:xfrm>
            <a:off x="2579158" y="6002338"/>
            <a:ext cx="9025467" cy="342900"/>
          </a:xfrm>
          <a:prstGeom prst="rect">
            <a:avLst/>
          </a:prstGeom>
        </p:spPr>
        <p:txBody>
          <a:bodyPr anchor="b"/>
          <a:lstStyle>
            <a:lvl1pPr marL="0" indent="0" algn="r">
              <a:buNone/>
              <a:defRPr sz="13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pic>
        <p:nvPicPr>
          <p:cNvPr id="4" name="Picture 3">
            <a:extLst>
              <a:ext uri="{FF2B5EF4-FFF2-40B4-BE49-F238E27FC236}">
                <a16:creationId xmlns:a16="http://schemas.microsoft.com/office/drawing/2014/main" id="{4456069B-6E3B-271A-51F8-04F2356F57A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91221" y="518400"/>
            <a:ext cx="540000" cy="540000"/>
          </a:xfrm>
          <a:prstGeom prst="rect">
            <a:avLst/>
          </a:prstGeom>
        </p:spPr>
      </p:pic>
      <p:pic>
        <p:nvPicPr>
          <p:cNvPr id="10" name="Picture 9">
            <a:extLst>
              <a:ext uri="{FF2B5EF4-FFF2-40B4-BE49-F238E27FC236}">
                <a16:creationId xmlns:a16="http://schemas.microsoft.com/office/drawing/2014/main" id="{9A6C3895-CF97-121B-9093-4DD8FE9284A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7267" y="5594403"/>
            <a:ext cx="624281" cy="770364"/>
          </a:xfrm>
          <a:prstGeom prst="rect">
            <a:avLst/>
          </a:prstGeom>
        </p:spPr>
      </p:pic>
    </p:spTree>
    <p:extLst>
      <p:ext uri="{BB962C8B-B14F-4D97-AF65-F5344CB8AC3E}">
        <p14:creationId xmlns:p14="http://schemas.microsoft.com/office/powerpoint/2010/main" val="374649487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323">
          <p15:clr>
            <a:srgbClr val="FBAE40"/>
          </p15:clr>
        </p15:guide>
        <p15:guide id="2" pos="370">
          <p15:clr>
            <a:srgbClr val="FBAE40"/>
          </p15:clr>
        </p15:guide>
        <p15:guide id="3" pos="7310">
          <p15:clr>
            <a:srgbClr val="FBAE40"/>
          </p15:clr>
        </p15:guide>
        <p15:guide id="4" orient="horz" pos="399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4 - section divider with square device and image">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C18B3414-E676-FF21-FC2E-DABF7BD757E3}"/>
              </a:ext>
            </a:extLst>
          </p:cNvPr>
          <p:cNvSpPr>
            <a:spLocks noGrp="1"/>
          </p:cNvSpPr>
          <p:nvPr>
            <p:ph type="pic" sz="quarter" idx="13"/>
          </p:nvPr>
        </p:nvSpPr>
        <p:spPr>
          <a:xfrm>
            <a:off x="1" y="1615548"/>
            <a:ext cx="12192000" cy="5242452"/>
          </a:xfrm>
          <a:prstGeom prst="rect">
            <a:avLst/>
          </a:prstGeom>
        </p:spPr>
        <p:txBody>
          <a:bodyPr/>
          <a:lstStyle>
            <a:lvl1pPr marL="0" indent="0">
              <a:buNone/>
              <a:defRPr/>
            </a:lvl1pPr>
          </a:lstStyle>
          <a:p>
            <a:r>
              <a:rPr lang="en-GB"/>
              <a:t>Click icon to add picture</a:t>
            </a:r>
          </a:p>
        </p:txBody>
      </p:sp>
      <p:sp>
        <p:nvSpPr>
          <p:cNvPr id="2" name="Title 1"/>
          <p:cNvSpPr>
            <a:spLocks noGrp="1"/>
          </p:cNvSpPr>
          <p:nvPr>
            <p:ph type="title" hasCustomPrompt="1"/>
          </p:nvPr>
        </p:nvSpPr>
        <p:spPr>
          <a:xfrm>
            <a:off x="1452281" y="512764"/>
            <a:ext cx="10152343" cy="563002"/>
          </a:xfrm>
          <a:prstGeom prst="rect">
            <a:avLst/>
          </a:prstGeom>
        </p:spPr>
        <p:txBody>
          <a:bodyPr wrap="square" lIns="0" tIns="0" rIns="0" bIns="0" anchor="t">
            <a:noAutofit/>
          </a:bodyPr>
          <a:lstStyle>
            <a:lvl1pPr>
              <a:defRPr sz="4800" b="1">
                <a:solidFill>
                  <a:schemeClr val="tx1"/>
                </a:solidFill>
                <a:latin typeface="Arial" panose="020B0604020202020204" pitchFamily="34" charset="0"/>
                <a:cs typeface="Arial" panose="020B0604020202020204" pitchFamily="34" charset="0"/>
              </a:defRPr>
            </a:lvl1pPr>
          </a:lstStyle>
          <a:p>
            <a:r>
              <a:rPr lang="en-US"/>
              <a:t>Click to edit </a:t>
            </a:r>
            <a:br>
              <a:rPr lang="en-US"/>
            </a:br>
            <a:r>
              <a:rPr lang="en-US"/>
              <a:t>Master title style</a:t>
            </a:r>
            <a:endParaRPr lang="en-GB"/>
          </a:p>
        </p:txBody>
      </p:sp>
      <p:sp>
        <p:nvSpPr>
          <p:cNvPr id="7" name="Text Placeholder 6"/>
          <p:cNvSpPr>
            <a:spLocks noGrp="1"/>
          </p:cNvSpPr>
          <p:nvPr>
            <p:ph type="body" sz="quarter" idx="11"/>
          </p:nvPr>
        </p:nvSpPr>
        <p:spPr>
          <a:xfrm>
            <a:off x="2579158" y="6002338"/>
            <a:ext cx="9025467" cy="342900"/>
          </a:xfrm>
          <a:prstGeom prst="rect">
            <a:avLst/>
          </a:prstGeom>
        </p:spPr>
        <p:txBody>
          <a:bodyPr anchor="b">
            <a:normAutofit/>
          </a:bodyPr>
          <a:lstStyle>
            <a:lvl1pPr marL="0" indent="0" algn="r">
              <a:buNone/>
              <a:defRPr sz="12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pic>
        <p:nvPicPr>
          <p:cNvPr id="3" name="Picture 2">
            <a:extLst>
              <a:ext uri="{FF2B5EF4-FFF2-40B4-BE49-F238E27FC236}">
                <a16:creationId xmlns:a16="http://schemas.microsoft.com/office/drawing/2014/main" id="{7C9AE5CA-72E1-8813-E355-4842E1146A0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87376" y="512764"/>
            <a:ext cx="540000" cy="540000"/>
          </a:xfrm>
          <a:prstGeom prst="rect">
            <a:avLst/>
          </a:prstGeom>
          <a:solidFill>
            <a:schemeClr val="bg1"/>
          </a:solidFill>
        </p:spPr>
      </p:pic>
      <p:cxnSp>
        <p:nvCxnSpPr>
          <p:cNvPr id="4" name="Straight Connector 3">
            <a:extLst>
              <a:ext uri="{FF2B5EF4-FFF2-40B4-BE49-F238E27FC236}">
                <a16:creationId xmlns:a16="http://schemas.microsoft.com/office/drawing/2014/main" id="{9A72EE58-CDC0-B7AF-0796-129E470D50DE}"/>
              </a:ext>
            </a:extLst>
          </p:cNvPr>
          <p:cNvCxnSpPr>
            <a:cxnSpLocks/>
          </p:cNvCxnSpPr>
          <p:nvPr userDrawn="1"/>
        </p:nvCxnSpPr>
        <p:spPr>
          <a:xfrm flipV="1">
            <a:off x="-51404" y="1594537"/>
            <a:ext cx="12243404" cy="1779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6239148"/>
      </p:ext>
    </p:extLst>
  </p:cSld>
  <p:clrMapOvr>
    <a:masterClrMapping/>
  </p:clrMapOvr>
  <p:extLst>
    <p:ext uri="{DCECCB84-F9BA-43D5-87BE-67443E8EF086}">
      <p15:sldGuideLst xmlns:p15="http://schemas.microsoft.com/office/powerpoint/2012/main">
        <p15:guide id="1" orient="horz" pos="3997">
          <p15:clr>
            <a:srgbClr val="FBAE40"/>
          </p15:clr>
        </p15:guide>
        <p15:guide id="2" pos="370">
          <p15:clr>
            <a:srgbClr val="FBAE40"/>
          </p15:clr>
        </p15:guide>
        <p15:guide id="3" pos="7310">
          <p15:clr>
            <a:srgbClr val="FBAE40"/>
          </p15:clr>
        </p15:guide>
        <p15:guide id="4" orient="horz" pos="323">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4 - section divider with content, square device and image">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C18B3414-E676-FF21-FC2E-DABF7BD757E3}"/>
              </a:ext>
            </a:extLst>
          </p:cNvPr>
          <p:cNvSpPr>
            <a:spLocks noGrp="1"/>
          </p:cNvSpPr>
          <p:nvPr>
            <p:ph type="pic" sz="quarter" idx="13"/>
          </p:nvPr>
        </p:nvSpPr>
        <p:spPr>
          <a:xfrm>
            <a:off x="1" y="2362200"/>
            <a:ext cx="12192000" cy="4495800"/>
          </a:xfrm>
          <a:prstGeom prst="rect">
            <a:avLst/>
          </a:prstGeom>
        </p:spPr>
        <p:txBody>
          <a:bodyPr/>
          <a:lstStyle>
            <a:lvl1pPr marL="0" indent="0">
              <a:buNone/>
              <a:defRPr/>
            </a:lvl1pPr>
          </a:lstStyle>
          <a:p>
            <a:r>
              <a:rPr lang="en-GB"/>
              <a:t>Click icon to add picture</a:t>
            </a:r>
          </a:p>
        </p:txBody>
      </p:sp>
      <p:sp>
        <p:nvSpPr>
          <p:cNvPr id="2" name="Title 1"/>
          <p:cNvSpPr>
            <a:spLocks noGrp="1"/>
          </p:cNvSpPr>
          <p:nvPr>
            <p:ph type="title" hasCustomPrompt="1"/>
          </p:nvPr>
        </p:nvSpPr>
        <p:spPr>
          <a:xfrm>
            <a:off x="587375" y="512763"/>
            <a:ext cx="5794557" cy="1325589"/>
          </a:xfrm>
          <a:prstGeom prst="rect">
            <a:avLst/>
          </a:prstGeom>
        </p:spPr>
        <p:txBody>
          <a:bodyPr wrap="square" lIns="0" tIns="0" rIns="0" bIns="0" anchor="t">
            <a:noAutofit/>
          </a:bodyPr>
          <a:lstStyle>
            <a:lvl1pPr>
              <a:defRPr sz="4800" b="1">
                <a:solidFill>
                  <a:schemeClr val="tx1"/>
                </a:solidFill>
                <a:latin typeface="Arial" panose="020B0604020202020204" pitchFamily="34" charset="0"/>
                <a:cs typeface="Arial" panose="020B0604020202020204" pitchFamily="34" charset="0"/>
              </a:defRPr>
            </a:lvl1pPr>
          </a:lstStyle>
          <a:p>
            <a:r>
              <a:rPr lang="en-US"/>
              <a:t>	Click to edit </a:t>
            </a:r>
            <a:br>
              <a:rPr lang="en-US"/>
            </a:br>
            <a:r>
              <a:rPr lang="en-US"/>
              <a:t>Master title style</a:t>
            </a:r>
            <a:endParaRPr lang="en-GB"/>
          </a:p>
        </p:txBody>
      </p:sp>
      <p:sp>
        <p:nvSpPr>
          <p:cNvPr id="7" name="Text Placeholder 6"/>
          <p:cNvSpPr>
            <a:spLocks noGrp="1"/>
          </p:cNvSpPr>
          <p:nvPr>
            <p:ph type="body" sz="quarter" idx="11"/>
          </p:nvPr>
        </p:nvSpPr>
        <p:spPr>
          <a:xfrm>
            <a:off x="2579158" y="6002338"/>
            <a:ext cx="9025467" cy="342900"/>
          </a:xfrm>
          <a:prstGeom prst="rect">
            <a:avLst/>
          </a:prstGeom>
        </p:spPr>
        <p:txBody>
          <a:bodyPr anchor="b">
            <a:normAutofit/>
          </a:bodyPr>
          <a:lstStyle>
            <a:lvl1pPr marL="0" indent="0" algn="r">
              <a:buNone/>
              <a:defRPr sz="12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pic>
        <p:nvPicPr>
          <p:cNvPr id="3" name="Picture 2">
            <a:extLst>
              <a:ext uri="{FF2B5EF4-FFF2-40B4-BE49-F238E27FC236}">
                <a16:creationId xmlns:a16="http://schemas.microsoft.com/office/drawing/2014/main" id="{7C9AE5CA-72E1-8813-E355-4842E1146A0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87376" y="512764"/>
            <a:ext cx="540000" cy="540000"/>
          </a:xfrm>
          <a:prstGeom prst="rect">
            <a:avLst/>
          </a:prstGeom>
          <a:solidFill>
            <a:schemeClr val="bg1"/>
          </a:solidFill>
        </p:spPr>
      </p:pic>
      <p:sp>
        <p:nvSpPr>
          <p:cNvPr id="6" name="Content Placeholder 9">
            <a:extLst>
              <a:ext uri="{FF2B5EF4-FFF2-40B4-BE49-F238E27FC236}">
                <a16:creationId xmlns:a16="http://schemas.microsoft.com/office/drawing/2014/main" id="{29D2D9E9-6029-C711-45B7-5BBC7FC86461}"/>
              </a:ext>
            </a:extLst>
          </p:cNvPr>
          <p:cNvSpPr>
            <a:spLocks noGrp="1"/>
          </p:cNvSpPr>
          <p:nvPr>
            <p:ph sz="quarter" idx="12" hasCustomPrompt="1"/>
          </p:nvPr>
        </p:nvSpPr>
        <p:spPr>
          <a:xfrm>
            <a:off x="6775554" y="512763"/>
            <a:ext cx="4829071" cy="1325589"/>
          </a:xfrm>
          <a:prstGeom prst="rect">
            <a:avLst/>
          </a:prstGeom>
        </p:spPr>
        <p:txBody>
          <a:bodyPr lIns="0" tIns="0" rIns="0" bIns="0" anchor="t">
            <a:noAutofit/>
          </a:bodyPr>
          <a:lstStyle>
            <a:lvl1pPr marL="0" indent="0">
              <a:lnSpc>
                <a:spcPct val="120000"/>
              </a:lnSpc>
              <a:buFont typeface="Arial" charset="0"/>
              <a:buNone/>
              <a:defRPr sz="2000" b="1">
                <a:solidFill>
                  <a:schemeClr val="accent6">
                    <a:lumMod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cxnSp>
        <p:nvCxnSpPr>
          <p:cNvPr id="4" name="Straight Connector 3">
            <a:extLst>
              <a:ext uri="{FF2B5EF4-FFF2-40B4-BE49-F238E27FC236}">
                <a16:creationId xmlns:a16="http://schemas.microsoft.com/office/drawing/2014/main" id="{9A72EE58-CDC0-B7AF-0796-129E470D50DE}"/>
              </a:ext>
            </a:extLst>
          </p:cNvPr>
          <p:cNvCxnSpPr>
            <a:cxnSpLocks/>
          </p:cNvCxnSpPr>
          <p:nvPr userDrawn="1"/>
        </p:nvCxnSpPr>
        <p:spPr>
          <a:xfrm flipV="1">
            <a:off x="-51404" y="2329643"/>
            <a:ext cx="12243404" cy="1779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6217830"/>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70" userDrawn="1">
          <p15:clr>
            <a:srgbClr val="FBAE40"/>
          </p15:clr>
        </p15:guide>
        <p15:guide id="3" pos="7310" userDrawn="1">
          <p15:clr>
            <a:srgbClr val="FBAE40"/>
          </p15:clr>
        </p15:guide>
        <p15:guide id="4" orient="horz" pos="323"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4 - section divider with 2 content, square device and image">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C18B3414-E676-FF21-FC2E-DABF7BD757E3}"/>
              </a:ext>
            </a:extLst>
          </p:cNvPr>
          <p:cNvSpPr>
            <a:spLocks noGrp="1"/>
          </p:cNvSpPr>
          <p:nvPr>
            <p:ph type="pic" sz="quarter" idx="13"/>
          </p:nvPr>
        </p:nvSpPr>
        <p:spPr>
          <a:xfrm>
            <a:off x="1" y="0"/>
            <a:ext cx="12192000" cy="3136392"/>
          </a:xfrm>
          <a:prstGeom prst="rect">
            <a:avLst/>
          </a:prstGeom>
        </p:spPr>
        <p:txBody>
          <a:bodyPr/>
          <a:lstStyle>
            <a:lvl1pPr marL="0" indent="0">
              <a:buNone/>
              <a:defRPr/>
            </a:lvl1pPr>
          </a:lstStyle>
          <a:p>
            <a:r>
              <a:rPr lang="en-GB"/>
              <a:t>Click icon to add picture</a:t>
            </a:r>
          </a:p>
        </p:txBody>
      </p:sp>
      <p:sp>
        <p:nvSpPr>
          <p:cNvPr id="6" name="Content Placeholder 9">
            <a:extLst>
              <a:ext uri="{FF2B5EF4-FFF2-40B4-BE49-F238E27FC236}">
                <a16:creationId xmlns:a16="http://schemas.microsoft.com/office/drawing/2014/main" id="{29D2D9E9-6029-C711-45B7-5BBC7FC86461}"/>
              </a:ext>
            </a:extLst>
          </p:cNvPr>
          <p:cNvSpPr>
            <a:spLocks noGrp="1"/>
          </p:cNvSpPr>
          <p:nvPr>
            <p:ph sz="quarter" idx="12" hasCustomPrompt="1"/>
          </p:nvPr>
        </p:nvSpPr>
        <p:spPr>
          <a:xfrm>
            <a:off x="1366307" y="4191002"/>
            <a:ext cx="4470401" cy="1210732"/>
          </a:xfrm>
          <a:prstGeom prst="rect">
            <a:avLst/>
          </a:prstGeom>
        </p:spPr>
        <p:txBody>
          <a:bodyPr lIns="0" tIns="0" rIns="0" bIns="0" anchor="t">
            <a:noAutofit/>
          </a:bodyPr>
          <a:lstStyle>
            <a:lvl1pPr marL="0" indent="0">
              <a:lnSpc>
                <a:spcPct val="120000"/>
              </a:lnSpc>
              <a:buFont typeface="Arial" charset="0"/>
              <a:buNone/>
              <a:defRPr sz="2000" b="0">
                <a:solidFill>
                  <a:schemeClr val="accent6">
                    <a:lumMod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7" name="Text Placeholder 12">
            <a:extLst>
              <a:ext uri="{FF2B5EF4-FFF2-40B4-BE49-F238E27FC236}">
                <a16:creationId xmlns:a16="http://schemas.microsoft.com/office/drawing/2014/main" id="{34115565-88F0-2409-0EC2-9B96E2349BCA}"/>
              </a:ext>
            </a:extLst>
          </p:cNvPr>
          <p:cNvSpPr>
            <a:spLocks noGrp="1"/>
          </p:cNvSpPr>
          <p:nvPr>
            <p:ph type="body" sz="quarter" idx="10"/>
          </p:nvPr>
        </p:nvSpPr>
        <p:spPr>
          <a:xfrm>
            <a:off x="7658635" y="6005326"/>
            <a:ext cx="3945990" cy="339912"/>
          </a:xfrm>
          <a:prstGeom prst="rect">
            <a:avLst/>
          </a:prstGeom>
        </p:spPr>
        <p:txBody>
          <a:bodyPr anchor="b"/>
          <a:lstStyle>
            <a:lvl1pPr marL="0" indent="0" algn="r">
              <a:buNone/>
              <a:defRPr sz="1400" b="0" i="0">
                <a:solidFill>
                  <a:schemeClr val="tx1">
                    <a:lumMod val="50000"/>
                    <a:lumOff val="50000"/>
                  </a:schemeClr>
                </a:solidFill>
              </a:defRPr>
            </a:lvl1pPr>
          </a:lstStyle>
          <a:p>
            <a:pPr lvl="0"/>
            <a:r>
              <a:rPr lang="en-GB"/>
              <a:t>Click to edit Master text styles</a:t>
            </a:r>
          </a:p>
        </p:txBody>
      </p:sp>
      <p:sp>
        <p:nvSpPr>
          <p:cNvPr id="3" name="Title 8">
            <a:extLst>
              <a:ext uri="{FF2B5EF4-FFF2-40B4-BE49-F238E27FC236}">
                <a16:creationId xmlns:a16="http://schemas.microsoft.com/office/drawing/2014/main" id="{F2321849-36F0-9132-4AE9-17B264F05421}"/>
              </a:ext>
            </a:extLst>
          </p:cNvPr>
          <p:cNvSpPr>
            <a:spLocks noGrp="1"/>
          </p:cNvSpPr>
          <p:nvPr>
            <p:ph type="title"/>
          </p:nvPr>
        </p:nvSpPr>
        <p:spPr>
          <a:xfrm>
            <a:off x="1366307" y="3445934"/>
            <a:ext cx="4435104" cy="550334"/>
          </a:xfrm>
          <a:prstGeom prst="rect">
            <a:avLst/>
          </a:prstGeom>
        </p:spPr>
        <p:txBody>
          <a:bodyPr lIns="0" tIns="0" rIns="0" bIns="0" anchor="t">
            <a:noAutofit/>
          </a:bodyPr>
          <a:lstStyle>
            <a:lvl1pPr>
              <a:defRPr sz="4400" b="1">
                <a:solidFill>
                  <a:schemeClr val="tx1"/>
                </a:solidFill>
                <a:latin typeface="Arial" panose="020B0604020202020204" pitchFamily="34" charset="0"/>
                <a:cs typeface="Arial" panose="020B0604020202020204" pitchFamily="34" charset="0"/>
              </a:defRPr>
            </a:lvl1pPr>
          </a:lstStyle>
          <a:p>
            <a:r>
              <a:rPr lang="en-GB"/>
              <a:t>Click to edit Master title style</a:t>
            </a:r>
          </a:p>
        </p:txBody>
      </p:sp>
      <p:pic>
        <p:nvPicPr>
          <p:cNvPr id="4" name="Picture 3">
            <a:extLst>
              <a:ext uri="{FF2B5EF4-FFF2-40B4-BE49-F238E27FC236}">
                <a16:creationId xmlns:a16="http://schemas.microsoft.com/office/drawing/2014/main" id="{CB1A0AB0-8BE6-8A10-D7CD-9E00C16F5F9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90400" y="3445933"/>
            <a:ext cx="540000" cy="540000"/>
          </a:xfrm>
          <a:prstGeom prst="rect">
            <a:avLst/>
          </a:prstGeom>
        </p:spPr>
      </p:pic>
      <p:sp>
        <p:nvSpPr>
          <p:cNvPr id="5" name="Content Placeholder 9">
            <a:extLst>
              <a:ext uri="{FF2B5EF4-FFF2-40B4-BE49-F238E27FC236}">
                <a16:creationId xmlns:a16="http://schemas.microsoft.com/office/drawing/2014/main" id="{1DD8E16B-A1A2-0461-02C3-C2B58EE2353C}"/>
              </a:ext>
            </a:extLst>
          </p:cNvPr>
          <p:cNvSpPr>
            <a:spLocks noGrp="1"/>
          </p:cNvSpPr>
          <p:nvPr>
            <p:ph sz="quarter" idx="14" hasCustomPrompt="1"/>
          </p:nvPr>
        </p:nvSpPr>
        <p:spPr>
          <a:xfrm>
            <a:off x="7134224" y="4191002"/>
            <a:ext cx="4470401" cy="1210732"/>
          </a:xfrm>
          <a:prstGeom prst="rect">
            <a:avLst/>
          </a:prstGeom>
        </p:spPr>
        <p:txBody>
          <a:bodyPr lIns="0" tIns="0" rIns="0" bIns="0" anchor="t">
            <a:noAutofit/>
          </a:bodyPr>
          <a:lstStyle>
            <a:lvl1pPr marL="0" indent="0">
              <a:lnSpc>
                <a:spcPct val="120000"/>
              </a:lnSpc>
              <a:buFont typeface="Arial" charset="0"/>
              <a:buNone/>
              <a:defRPr sz="2000" b="0">
                <a:solidFill>
                  <a:schemeClr val="accent6">
                    <a:lumMod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pic>
        <p:nvPicPr>
          <p:cNvPr id="11" name="Picture 10">
            <a:extLst>
              <a:ext uri="{FF2B5EF4-FFF2-40B4-BE49-F238E27FC236}">
                <a16:creationId xmlns:a16="http://schemas.microsoft.com/office/drawing/2014/main" id="{A4898198-C0AB-B816-10BA-5EBF453B12B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358317" y="3445933"/>
            <a:ext cx="540000" cy="540000"/>
          </a:xfrm>
          <a:prstGeom prst="rect">
            <a:avLst/>
          </a:prstGeom>
        </p:spPr>
      </p:pic>
      <p:sp>
        <p:nvSpPr>
          <p:cNvPr id="13" name="Text Placeholder 12">
            <a:extLst>
              <a:ext uri="{FF2B5EF4-FFF2-40B4-BE49-F238E27FC236}">
                <a16:creationId xmlns:a16="http://schemas.microsoft.com/office/drawing/2014/main" id="{60188494-D5FF-C39C-E62E-0E6AC42D0939}"/>
              </a:ext>
            </a:extLst>
          </p:cNvPr>
          <p:cNvSpPr>
            <a:spLocks noGrp="1"/>
          </p:cNvSpPr>
          <p:nvPr>
            <p:ph type="body" sz="quarter" idx="15"/>
          </p:nvPr>
        </p:nvSpPr>
        <p:spPr>
          <a:xfrm>
            <a:off x="7115175" y="3429000"/>
            <a:ext cx="4489450" cy="619125"/>
          </a:xfrm>
        </p:spPr>
        <p:txBody>
          <a:bodyPr/>
          <a:lstStyle>
            <a:lvl1pPr marL="0" indent="0">
              <a:buNone/>
              <a:defRPr sz="4400" b="1">
                <a:solidFill>
                  <a:schemeClr val="tx1"/>
                </a:solidFill>
              </a:defRPr>
            </a:lvl1pPr>
          </a:lstStyle>
          <a:p>
            <a:pPr lvl="0"/>
            <a:r>
              <a:rPr lang="en-GB"/>
              <a:t>Click to edit Master text styles</a:t>
            </a:r>
          </a:p>
        </p:txBody>
      </p:sp>
      <p:pic>
        <p:nvPicPr>
          <p:cNvPr id="2" name="Picture 1">
            <a:extLst>
              <a:ext uri="{FF2B5EF4-FFF2-40B4-BE49-F238E27FC236}">
                <a16:creationId xmlns:a16="http://schemas.microsoft.com/office/drawing/2014/main" id="{E5CEC8EE-02C4-760C-D07A-8C26565B9AC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87375" y="5588000"/>
            <a:ext cx="628737" cy="757237"/>
          </a:xfrm>
          <a:prstGeom prst="rect">
            <a:avLst/>
          </a:prstGeom>
        </p:spPr>
      </p:pic>
    </p:spTree>
    <p:extLst>
      <p:ext uri="{BB962C8B-B14F-4D97-AF65-F5344CB8AC3E}">
        <p14:creationId xmlns:p14="http://schemas.microsoft.com/office/powerpoint/2010/main" val="2300501684"/>
      </p:ext>
    </p:extLst>
  </p:cSld>
  <p:clrMapOvr>
    <a:masterClrMapping/>
  </p:clrMapOvr>
  <p:extLst>
    <p:ext uri="{DCECCB84-F9BA-43D5-87BE-67443E8EF086}">
      <p15:sldGuideLst xmlns:p15="http://schemas.microsoft.com/office/powerpoint/2012/main">
        <p15:guide id="1" orient="horz" pos="3997">
          <p15:clr>
            <a:srgbClr val="FBAE40"/>
          </p15:clr>
        </p15:guide>
        <p15:guide id="2" pos="370">
          <p15:clr>
            <a:srgbClr val="FBAE40"/>
          </p15:clr>
        </p15:guide>
        <p15:guide id="3" pos="7310">
          <p15:clr>
            <a:srgbClr val="FBAE40"/>
          </p15:clr>
        </p15:guide>
        <p15:guide id="4" orient="horz" pos="323">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5 - 4 key messages without logo">
    <p:spTree>
      <p:nvGrpSpPr>
        <p:cNvPr id="1" name=""/>
        <p:cNvGrpSpPr/>
        <p:nvPr/>
      </p:nvGrpSpPr>
      <p:grpSpPr>
        <a:xfrm>
          <a:off x="0" y="0"/>
          <a:ext cx="0" cy="0"/>
          <a:chOff x="0" y="0"/>
          <a:chExt cx="0" cy="0"/>
        </a:xfrm>
      </p:grpSpPr>
      <p:sp>
        <p:nvSpPr>
          <p:cNvPr id="2" name="Title 1"/>
          <p:cNvSpPr>
            <a:spLocks noGrp="1"/>
          </p:cNvSpPr>
          <p:nvPr>
            <p:ph type="title"/>
          </p:nvPr>
        </p:nvSpPr>
        <p:spPr>
          <a:xfrm>
            <a:off x="1392073" y="512763"/>
            <a:ext cx="10212552" cy="580944"/>
          </a:xfrm>
          <a:prstGeom prst="rect">
            <a:avLst/>
          </a:prstGeom>
        </p:spPr>
        <p:txBody>
          <a:bodyPr wrap="square" lIns="0" tIns="0" rIns="0" bIns="0" anchor="t">
            <a:noAutofit/>
          </a:bodyPr>
          <a:lstStyle>
            <a:lvl1pPr>
              <a:defRPr sz="4800" b="1">
                <a:solidFill>
                  <a:schemeClr val="tx1"/>
                </a:solidFill>
                <a:latin typeface="Arial" panose="020B0604020202020204" pitchFamily="34" charset="0"/>
                <a:cs typeface="Arial" panose="020B0604020202020204" pitchFamily="34" charset="0"/>
              </a:defRPr>
            </a:lvl1pPr>
          </a:lstStyle>
          <a:p>
            <a:r>
              <a:rPr lang="en-GB"/>
              <a:t>Click to edit Master title style</a:t>
            </a:r>
          </a:p>
        </p:txBody>
      </p:sp>
      <p:pic>
        <p:nvPicPr>
          <p:cNvPr id="3" name="Picture 2">
            <a:extLst>
              <a:ext uri="{FF2B5EF4-FFF2-40B4-BE49-F238E27FC236}">
                <a16:creationId xmlns:a16="http://schemas.microsoft.com/office/drawing/2014/main" id="{7C9AE5CA-72E1-8813-E355-4842E1146A0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87375" y="512763"/>
            <a:ext cx="540000" cy="540000"/>
          </a:xfrm>
          <a:prstGeom prst="rect">
            <a:avLst/>
          </a:prstGeom>
          <a:solidFill>
            <a:schemeClr val="bg1"/>
          </a:solidFill>
        </p:spPr>
      </p:pic>
      <p:sp>
        <p:nvSpPr>
          <p:cNvPr id="7" name="Content Placeholder 9">
            <a:extLst>
              <a:ext uri="{FF2B5EF4-FFF2-40B4-BE49-F238E27FC236}">
                <a16:creationId xmlns:a16="http://schemas.microsoft.com/office/drawing/2014/main" id="{FD1C64C6-C2CB-FF21-22CE-7A67D84BB6D7}"/>
              </a:ext>
            </a:extLst>
          </p:cNvPr>
          <p:cNvSpPr>
            <a:spLocks noGrp="1"/>
          </p:cNvSpPr>
          <p:nvPr>
            <p:ph sz="quarter" idx="12" hasCustomPrompt="1"/>
          </p:nvPr>
        </p:nvSpPr>
        <p:spPr>
          <a:xfrm>
            <a:off x="1392073" y="1514913"/>
            <a:ext cx="4552717" cy="472458"/>
          </a:xfrm>
          <a:prstGeom prst="rect">
            <a:avLst/>
          </a:prstGeom>
        </p:spPr>
        <p:txBody>
          <a:bodyPr wrap="square" lIns="0" tIns="0" rIns="0" bIns="0" anchor="t">
            <a:noAutofit/>
          </a:bodyPr>
          <a:lstStyle>
            <a:lvl1pPr marL="0" indent="0">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5" name="Content Placeholder 9">
            <a:extLst>
              <a:ext uri="{FF2B5EF4-FFF2-40B4-BE49-F238E27FC236}">
                <a16:creationId xmlns:a16="http://schemas.microsoft.com/office/drawing/2014/main" id="{49AC5293-D357-09B5-7CCB-1852E2F47C15}"/>
              </a:ext>
            </a:extLst>
          </p:cNvPr>
          <p:cNvSpPr>
            <a:spLocks noGrp="1"/>
          </p:cNvSpPr>
          <p:nvPr>
            <p:ph sz="quarter" idx="13" hasCustomPrompt="1"/>
          </p:nvPr>
        </p:nvSpPr>
        <p:spPr>
          <a:xfrm>
            <a:off x="1392073" y="3446399"/>
            <a:ext cx="4552717" cy="472458"/>
          </a:xfrm>
          <a:prstGeom prst="rect">
            <a:avLst/>
          </a:prstGeom>
        </p:spPr>
        <p:txBody>
          <a:bodyPr wrap="square" lIns="0" tIns="0" rIns="0" bIns="0" anchor="t">
            <a:noAutofit/>
          </a:bodyPr>
          <a:lstStyle>
            <a:lvl1pPr marL="0" indent="0">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9" name="Content Placeholder 9">
            <a:extLst>
              <a:ext uri="{FF2B5EF4-FFF2-40B4-BE49-F238E27FC236}">
                <a16:creationId xmlns:a16="http://schemas.microsoft.com/office/drawing/2014/main" id="{56B4E88B-97FB-A251-AC1B-2070158A0C4C}"/>
              </a:ext>
            </a:extLst>
          </p:cNvPr>
          <p:cNvSpPr>
            <a:spLocks noGrp="1"/>
          </p:cNvSpPr>
          <p:nvPr>
            <p:ph sz="quarter" idx="15" hasCustomPrompt="1"/>
          </p:nvPr>
        </p:nvSpPr>
        <p:spPr>
          <a:xfrm>
            <a:off x="7051908" y="1514913"/>
            <a:ext cx="4552717" cy="472458"/>
          </a:xfrm>
          <a:prstGeom prst="rect">
            <a:avLst/>
          </a:prstGeom>
        </p:spPr>
        <p:txBody>
          <a:bodyPr wrap="square" lIns="0" tIns="0" rIns="0" bIns="0" anchor="t">
            <a:noAutofit/>
          </a:bodyPr>
          <a:lstStyle>
            <a:lvl1pPr marL="0" indent="0">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0" name="Content Placeholder 9">
            <a:extLst>
              <a:ext uri="{FF2B5EF4-FFF2-40B4-BE49-F238E27FC236}">
                <a16:creationId xmlns:a16="http://schemas.microsoft.com/office/drawing/2014/main" id="{182464D6-7FB7-2BFB-C881-CADF1BB3C1B0}"/>
              </a:ext>
            </a:extLst>
          </p:cNvPr>
          <p:cNvSpPr>
            <a:spLocks noGrp="1"/>
          </p:cNvSpPr>
          <p:nvPr>
            <p:ph sz="quarter" idx="16" hasCustomPrompt="1"/>
          </p:nvPr>
        </p:nvSpPr>
        <p:spPr>
          <a:xfrm>
            <a:off x="7051908" y="3446399"/>
            <a:ext cx="4552717" cy="472458"/>
          </a:xfrm>
          <a:prstGeom prst="rect">
            <a:avLst/>
          </a:prstGeom>
        </p:spPr>
        <p:txBody>
          <a:bodyPr wrap="square" lIns="0" tIns="0" rIns="0" bIns="0" anchor="t">
            <a:noAutofit/>
          </a:bodyPr>
          <a:lstStyle>
            <a:lvl1pPr marL="0" indent="0">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2" name="Content Placeholder 9">
            <a:extLst>
              <a:ext uri="{FF2B5EF4-FFF2-40B4-BE49-F238E27FC236}">
                <a16:creationId xmlns:a16="http://schemas.microsoft.com/office/drawing/2014/main" id="{49EAA140-10A9-0BCF-88D1-DD8743948015}"/>
              </a:ext>
            </a:extLst>
          </p:cNvPr>
          <p:cNvSpPr>
            <a:spLocks noGrp="1"/>
          </p:cNvSpPr>
          <p:nvPr>
            <p:ph sz="quarter" idx="17" hasCustomPrompt="1"/>
          </p:nvPr>
        </p:nvSpPr>
        <p:spPr>
          <a:xfrm>
            <a:off x="1392073" y="2130733"/>
            <a:ext cx="4552717" cy="1280868"/>
          </a:xfrm>
          <a:prstGeom prst="rect">
            <a:avLst/>
          </a:prstGeom>
        </p:spPr>
        <p:txBody>
          <a:bodyPr wrap="square" lIns="0" tIns="0" rIns="0" bIns="0" anchor="t">
            <a:noAutofit/>
          </a:bodyPr>
          <a:lstStyle>
            <a:lvl1pPr marL="0" indent="0">
              <a:lnSpc>
                <a:spcPct val="120000"/>
              </a:lnSpc>
              <a:buFont typeface="Arial" charset="0"/>
              <a:buNone/>
              <a:defRPr sz="1800" b="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3" name="Content Placeholder 9">
            <a:extLst>
              <a:ext uri="{FF2B5EF4-FFF2-40B4-BE49-F238E27FC236}">
                <a16:creationId xmlns:a16="http://schemas.microsoft.com/office/drawing/2014/main" id="{11A500B9-2292-5EAD-E253-451B99EE9140}"/>
              </a:ext>
            </a:extLst>
          </p:cNvPr>
          <p:cNvSpPr>
            <a:spLocks noGrp="1"/>
          </p:cNvSpPr>
          <p:nvPr>
            <p:ph sz="quarter" idx="18" hasCustomPrompt="1"/>
          </p:nvPr>
        </p:nvSpPr>
        <p:spPr>
          <a:xfrm>
            <a:off x="1392073" y="4062219"/>
            <a:ext cx="4552717" cy="1280868"/>
          </a:xfrm>
          <a:prstGeom prst="rect">
            <a:avLst/>
          </a:prstGeom>
        </p:spPr>
        <p:txBody>
          <a:bodyPr wrap="square" lIns="0" tIns="0" rIns="0" bIns="0" anchor="t">
            <a:noAutofit/>
          </a:bodyPr>
          <a:lstStyle>
            <a:lvl1pPr marL="0" indent="0">
              <a:lnSpc>
                <a:spcPct val="120000"/>
              </a:lnSpc>
              <a:buFont typeface="Arial" charset="0"/>
              <a:buNone/>
              <a:defRPr sz="1800" b="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4" name="Content Placeholder 9">
            <a:extLst>
              <a:ext uri="{FF2B5EF4-FFF2-40B4-BE49-F238E27FC236}">
                <a16:creationId xmlns:a16="http://schemas.microsoft.com/office/drawing/2014/main" id="{19209B2E-E659-0DDF-C408-A895753C6176}"/>
              </a:ext>
            </a:extLst>
          </p:cNvPr>
          <p:cNvSpPr>
            <a:spLocks noGrp="1"/>
          </p:cNvSpPr>
          <p:nvPr>
            <p:ph sz="quarter" idx="19" hasCustomPrompt="1"/>
          </p:nvPr>
        </p:nvSpPr>
        <p:spPr>
          <a:xfrm>
            <a:off x="7051908" y="2130733"/>
            <a:ext cx="4552717" cy="1280868"/>
          </a:xfrm>
          <a:prstGeom prst="rect">
            <a:avLst/>
          </a:prstGeom>
        </p:spPr>
        <p:txBody>
          <a:bodyPr wrap="square" lIns="0" tIns="0" rIns="0" bIns="0" anchor="t">
            <a:noAutofit/>
          </a:bodyPr>
          <a:lstStyle>
            <a:lvl1pPr marL="0" indent="0">
              <a:lnSpc>
                <a:spcPct val="120000"/>
              </a:lnSpc>
              <a:buFont typeface="Arial" charset="0"/>
              <a:buNone/>
              <a:defRPr sz="1800" b="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5" name="Content Placeholder 9">
            <a:extLst>
              <a:ext uri="{FF2B5EF4-FFF2-40B4-BE49-F238E27FC236}">
                <a16:creationId xmlns:a16="http://schemas.microsoft.com/office/drawing/2014/main" id="{C884C83C-AE57-8DA4-9C76-A55518FA758B}"/>
              </a:ext>
            </a:extLst>
          </p:cNvPr>
          <p:cNvSpPr>
            <a:spLocks noGrp="1"/>
          </p:cNvSpPr>
          <p:nvPr>
            <p:ph sz="quarter" idx="20" hasCustomPrompt="1"/>
          </p:nvPr>
        </p:nvSpPr>
        <p:spPr>
          <a:xfrm>
            <a:off x="7051908" y="4062219"/>
            <a:ext cx="4552717" cy="1280868"/>
          </a:xfrm>
          <a:prstGeom prst="rect">
            <a:avLst/>
          </a:prstGeom>
        </p:spPr>
        <p:txBody>
          <a:bodyPr wrap="square" lIns="0" tIns="0" rIns="0" bIns="0" anchor="t">
            <a:noAutofit/>
          </a:bodyPr>
          <a:lstStyle>
            <a:lvl1pPr marL="0" indent="0">
              <a:lnSpc>
                <a:spcPct val="120000"/>
              </a:lnSpc>
              <a:buFont typeface="Arial" charset="0"/>
              <a:buNone/>
              <a:defRPr sz="1800" b="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6" name="Content Placeholder 9">
            <a:extLst>
              <a:ext uri="{FF2B5EF4-FFF2-40B4-BE49-F238E27FC236}">
                <a16:creationId xmlns:a16="http://schemas.microsoft.com/office/drawing/2014/main" id="{5644225D-F7B0-A583-0280-089CA67A34AA}"/>
              </a:ext>
            </a:extLst>
          </p:cNvPr>
          <p:cNvSpPr>
            <a:spLocks noGrp="1"/>
          </p:cNvSpPr>
          <p:nvPr>
            <p:ph sz="quarter" idx="21" hasCustomPrompt="1"/>
          </p:nvPr>
        </p:nvSpPr>
        <p:spPr>
          <a:xfrm>
            <a:off x="586800" y="1514913"/>
            <a:ext cx="615568" cy="580944"/>
          </a:xfrm>
          <a:prstGeom prst="rect">
            <a:avLst/>
          </a:prstGeom>
        </p:spPr>
        <p:txBody>
          <a:bodyPr wrap="square" lIns="0" tIns="0" rIns="0" bIns="0" anchor="t">
            <a:noAutofit/>
          </a:bodyPr>
          <a:lstStyle>
            <a:lvl1pPr marL="0" indent="0" algn="r">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7" name="Content Placeholder 9">
            <a:extLst>
              <a:ext uri="{FF2B5EF4-FFF2-40B4-BE49-F238E27FC236}">
                <a16:creationId xmlns:a16="http://schemas.microsoft.com/office/drawing/2014/main" id="{B001FC76-322E-8973-DCE1-5266A922A194}"/>
              </a:ext>
            </a:extLst>
          </p:cNvPr>
          <p:cNvSpPr>
            <a:spLocks noGrp="1"/>
          </p:cNvSpPr>
          <p:nvPr>
            <p:ph sz="quarter" idx="22" hasCustomPrompt="1"/>
          </p:nvPr>
        </p:nvSpPr>
        <p:spPr>
          <a:xfrm>
            <a:off x="586800" y="3433360"/>
            <a:ext cx="615568" cy="580944"/>
          </a:xfrm>
          <a:prstGeom prst="rect">
            <a:avLst/>
          </a:prstGeom>
        </p:spPr>
        <p:txBody>
          <a:bodyPr wrap="square" lIns="0" tIns="0" rIns="0" bIns="0" anchor="t">
            <a:noAutofit/>
          </a:bodyPr>
          <a:lstStyle>
            <a:lvl1pPr marL="0" indent="0" algn="r">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8" name="Content Placeholder 9">
            <a:extLst>
              <a:ext uri="{FF2B5EF4-FFF2-40B4-BE49-F238E27FC236}">
                <a16:creationId xmlns:a16="http://schemas.microsoft.com/office/drawing/2014/main" id="{2BF401E8-75BB-BE15-6DD4-1EBA4F702278}"/>
              </a:ext>
            </a:extLst>
          </p:cNvPr>
          <p:cNvSpPr>
            <a:spLocks noGrp="1"/>
          </p:cNvSpPr>
          <p:nvPr>
            <p:ph sz="quarter" idx="23" hasCustomPrompt="1"/>
          </p:nvPr>
        </p:nvSpPr>
        <p:spPr>
          <a:xfrm>
            <a:off x="6284143" y="1514913"/>
            <a:ext cx="615568" cy="580944"/>
          </a:xfrm>
          <a:prstGeom prst="rect">
            <a:avLst/>
          </a:prstGeom>
        </p:spPr>
        <p:txBody>
          <a:bodyPr wrap="square" lIns="0" tIns="0" rIns="0" bIns="0" anchor="t">
            <a:noAutofit/>
          </a:bodyPr>
          <a:lstStyle>
            <a:lvl1pPr marL="0" indent="0" algn="r">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9" name="Content Placeholder 9">
            <a:extLst>
              <a:ext uri="{FF2B5EF4-FFF2-40B4-BE49-F238E27FC236}">
                <a16:creationId xmlns:a16="http://schemas.microsoft.com/office/drawing/2014/main" id="{1687B612-4CBB-F94F-FB71-3EE465F7D87E}"/>
              </a:ext>
            </a:extLst>
          </p:cNvPr>
          <p:cNvSpPr>
            <a:spLocks noGrp="1"/>
          </p:cNvSpPr>
          <p:nvPr>
            <p:ph sz="quarter" idx="24" hasCustomPrompt="1"/>
          </p:nvPr>
        </p:nvSpPr>
        <p:spPr>
          <a:xfrm>
            <a:off x="6284143" y="3433360"/>
            <a:ext cx="615568" cy="580944"/>
          </a:xfrm>
          <a:prstGeom prst="rect">
            <a:avLst/>
          </a:prstGeom>
        </p:spPr>
        <p:txBody>
          <a:bodyPr wrap="square" lIns="0" tIns="0" rIns="0" bIns="0" anchor="t">
            <a:noAutofit/>
          </a:bodyPr>
          <a:lstStyle>
            <a:lvl1pPr marL="0" indent="0" algn="r">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20" name="Text Placeholder 12">
            <a:extLst>
              <a:ext uri="{FF2B5EF4-FFF2-40B4-BE49-F238E27FC236}">
                <a16:creationId xmlns:a16="http://schemas.microsoft.com/office/drawing/2014/main" id="{D093FB6D-564C-C978-61E5-0782A7C84BD2}"/>
              </a:ext>
            </a:extLst>
          </p:cNvPr>
          <p:cNvSpPr>
            <a:spLocks noGrp="1"/>
          </p:cNvSpPr>
          <p:nvPr>
            <p:ph type="body" sz="quarter" idx="10" hasCustomPrompt="1"/>
          </p:nvPr>
        </p:nvSpPr>
        <p:spPr>
          <a:xfrm>
            <a:off x="7658635" y="6005326"/>
            <a:ext cx="3945990" cy="339912"/>
          </a:xfrm>
          <a:prstGeom prst="rect">
            <a:avLst/>
          </a:prstGeom>
        </p:spPr>
        <p:txBody>
          <a:bodyPr wrap="square" anchor="b">
            <a:noAutofit/>
          </a:bodyPr>
          <a:lstStyle>
            <a:lvl1pPr marL="0" indent="0" algn="r">
              <a:buNone/>
              <a:defRPr sz="1400" b="0" i="0">
                <a:solidFill>
                  <a:schemeClr val="tx1">
                    <a:lumMod val="50000"/>
                    <a:lumOff val="50000"/>
                  </a:schemeClr>
                </a:solidFill>
              </a:defRPr>
            </a:lvl1pPr>
          </a:lstStyle>
          <a:p>
            <a:pPr lvl="0"/>
            <a:r>
              <a:rPr lang="en-US"/>
              <a:t>Edit Master text styles</a:t>
            </a:r>
          </a:p>
        </p:txBody>
      </p:sp>
    </p:spTree>
    <p:extLst>
      <p:ext uri="{BB962C8B-B14F-4D97-AF65-F5344CB8AC3E}">
        <p14:creationId xmlns:p14="http://schemas.microsoft.com/office/powerpoint/2010/main" val="2521656932"/>
      </p:ext>
    </p:extLst>
  </p:cSld>
  <p:clrMapOvr>
    <a:masterClrMapping/>
  </p:clrMapOvr>
  <p:extLst>
    <p:ext uri="{DCECCB84-F9BA-43D5-87BE-67443E8EF086}">
      <p15:sldGuideLst xmlns:p15="http://schemas.microsoft.com/office/powerpoint/2012/main">
        <p15:guide id="1" orient="horz" pos="3997">
          <p15:clr>
            <a:srgbClr val="FBAE40"/>
          </p15:clr>
        </p15:guide>
        <p15:guide id="2" pos="370">
          <p15:clr>
            <a:srgbClr val="FBAE40"/>
          </p15:clr>
        </p15:guide>
        <p15:guide id="3" pos="7310">
          <p15:clr>
            <a:srgbClr val="FBAE40"/>
          </p15:clr>
        </p15:guide>
        <p15:guide id="4" orient="horz" pos="323">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5 - 4 key messages">
    <p:spTree>
      <p:nvGrpSpPr>
        <p:cNvPr id="1" name=""/>
        <p:cNvGrpSpPr/>
        <p:nvPr/>
      </p:nvGrpSpPr>
      <p:grpSpPr>
        <a:xfrm>
          <a:off x="0" y="0"/>
          <a:ext cx="0" cy="0"/>
          <a:chOff x="0" y="0"/>
          <a:chExt cx="0" cy="0"/>
        </a:xfrm>
      </p:grpSpPr>
      <p:sp>
        <p:nvSpPr>
          <p:cNvPr id="2" name="Title 1"/>
          <p:cNvSpPr>
            <a:spLocks noGrp="1"/>
          </p:cNvSpPr>
          <p:nvPr>
            <p:ph type="title"/>
          </p:nvPr>
        </p:nvSpPr>
        <p:spPr>
          <a:xfrm>
            <a:off x="1392073" y="512763"/>
            <a:ext cx="10212552" cy="580944"/>
          </a:xfrm>
          <a:prstGeom prst="rect">
            <a:avLst/>
          </a:prstGeom>
        </p:spPr>
        <p:txBody>
          <a:bodyPr wrap="square" lIns="0" tIns="0" rIns="0" bIns="0" anchor="t">
            <a:noAutofit/>
          </a:bodyPr>
          <a:lstStyle>
            <a:lvl1pPr>
              <a:defRPr sz="4800" b="1">
                <a:solidFill>
                  <a:schemeClr val="tx1"/>
                </a:solidFill>
                <a:latin typeface="Arial" panose="020B0604020202020204" pitchFamily="34" charset="0"/>
                <a:cs typeface="Arial" panose="020B0604020202020204" pitchFamily="34" charset="0"/>
              </a:defRPr>
            </a:lvl1pPr>
          </a:lstStyle>
          <a:p>
            <a:r>
              <a:rPr lang="en-GB"/>
              <a:t>Click to edit Master title style</a:t>
            </a:r>
          </a:p>
        </p:txBody>
      </p:sp>
      <p:pic>
        <p:nvPicPr>
          <p:cNvPr id="3" name="Picture 2">
            <a:extLst>
              <a:ext uri="{FF2B5EF4-FFF2-40B4-BE49-F238E27FC236}">
                <a16:creationId xmlns:a16="http://schemas.microsoft.com/office/drawing/2014/main" id="{7C9AE5CA-72E1-8813-E355-4842E1146A0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87375" y="512763"/>
            <a:ext cx="540000" cy="540000"/>
          </a:xfrm>
          <a:prstGeom prst="rect">
            <a:avLst/>
          </a:prstGeom>
          <a:solidFill>
            <a:schemeClr val="bg1"/>
          </a:solidFill>
        </p:spPr>
      </p:pic>
      <p:sp>
        <p:nvSpPr>
          <p:cNvPr id="7" name="Content Placeholder 9">
            <a:extLst>
              <a:ext uri="{FF2B5EF4-FFF2-40B4-BE49-F238E27FC236}">
                <a16:creationId xmlns:a16="http://schemas.microsoft.com/office/drawing/2014/main" id="{FD1C64C6-C2CB-FF21-22CE-7A67D84BB6D7}"/>
              </a:ext>
            </a:extLst>
          </p:cNvPr>
          <p:cNvSpPr>
            <a:spLocks noGrp="1"/>
          </p:cNvSpPr>
          <p:nvPr>
            <p:ph sz="quarter" idx="12" hasCustomPrompt="1"/>
          </p:nvPr>
        </p:nvSpPr>
        <p:spPr>
          <a:xfrm>
            <a:off x="1392073" y="1514913"/>
            <a:ext cx="4552717" cy="472458"/>
          </a:xfrm>
          <a:prstGeom prst="rect">
            <a:avLst/>
          </a:prstGeom>
        </p:spPr>
        <p:txBody>
          <a:bodyPr wrap="square" lIns="0" tIns="0" rIns="0" bIns="0" anchor="t">
            <a:noAutofit/>
          </a:bodyPr>
          <a:lstStyle>
            <a:lvl1pPr marL="0" indent="0">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5" name="Content Placeholder 9">
            <a:extLst>
              <a:ext uri="{FF2B5EF4-FFF2-40B4-BE49-F238E27FC236}">
                <a16:creationId xmlns:a16="http://schemas.microsoft.com/office/drawing/2014/main" id="{49AC5293-D357-09B5-7CCB-1852E2F47C15}"/>
              </a:ext>
            </a:extLst>
          </p:cNvPr>
          <p:cNvSpPr>
            <a:spLocks noGrp="1"/>
          </p:cNvSpPr>
          <p:nvPr>
            <p:ph sz="quarter" idx="13" hasCustomPrompt="1"/>
          </p:nvPr>
        </p:nvSpPr>
        <p:spPr>
          <a:xfrm>
            <a:off x="1392073" y="3446399"/>
            <a:ext cx="4552717" cy="472458"/>
          </a:xfrm>
          <a:prstGeom prst="rect">
            <a:avLst/>
          </a:prstGeom>
        </p:spPr>
        <p:txBody>
          <a:bodyPr wrap="square" lIns="0" tIns="0" rIns="0" bIns="0" anchor="t">
            <a:noAutofit/>
          </a:bodyPr>
          <a:lstStyle>
            <a:lvl1pPr marL="0" indent="0">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9" name="Content Placeholder 9">
            <a:extLst>
              <a:ext uri="{FF2B5EF4-FFF2-40B4-BE49-F238E27FC236}">
                <a16:creationId xmlns:a16="http://schemas.microsoft.com/office/drawing/2014/main" id="{56B4E88B-97FB-A251-AC1B-2070158A0C4C}"/>
              </a:ext>
            </a:extLst>
          </p:cNvPr>
          <p:cNvSpPr>
            <a:spLocks noGrp="1"/>
          </p:cNvSpPr>
          <p:nvPr>
            <p:ph sz="quarter" idx="15" hasCustomPrompt="1"/>
          </p:nvPr>
        </p:nvSpPr>
        <p:spPr>
          <a:xfrm>
            <a:off x="7051908" y="1514913"/>
            <a:ext cx="4552717" cy="472458"/>
          </a:xfrm>
          <a:prstGeom prst="rect">
            <a:avLst/>
          </a:prstGeom>
        </p:spPr>
        <p:txBody>
          <a:bodyPr wrap="square" lIns="0" tIns="0" rIns="0" bIns="0" anchor="t">
            <a:noAutofit/>
          </a:bodyPr>
          <a:lstStyle>
            <a:lvl1pPr marL="0" indent="0">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0" name="Content Placeholder 9">
            <a:extLst>
              <a:ext uri="{FF2B5EF4-FFF2-40B4-BE49-F238E27FC236}">
                <a16:creationId xmlns:a16="http://schemas.microsoft.com/office/drawing/2014/main" id="{182464D6-7FB7-2BFB-C881-CADF1BB3C1B0}"/>
              </a:ext>
            </a:extLst>
          </p:cNvPr>
          <p:cNvSpPr>
            <a:spLocks noGrp="1"/>
          </p:cNvSpPr>
          <p:nvPr>
            <p:ph sz="quarter" idx="16" hasCustomPrompt="1"/>
          </p:nvPr>
        </p:nvSpPr>
        <p:spPr>
          <a:xfrm>
            <a:off x="7051908" y="3446399"/>
            <a:ext cx="4552717" cy="472458"/>
          </a:xfrm>
          <a:prstGeom prst="rect">
            <a:avLst/>
          </a:prstGeom>
        </p:spPr>
        <p:txBody>
          <a:bodyPr wrap="square" lIns="0" tIns="0" rIns="0" bIns="0" anchor="t">
            <a:noAutofit/>
          </a:bodyPr>
          <a:lstStyle>
            <a:lvl1pPr marL="0" indent="0">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2" name="Content Placeholder 9">
            <a:extLst>
              <a:ext uri="{FF2B5EF4-FFF2-40B4-BE49-F238E27FC236}">
                <a16:creationId xmlns:a16="http://schemas.microsoft.com/office/drawing/2014/main" id="{49EAA140-10A9-0BCF-88D1-DD8743948015}"/>
              </a:ext>
            </a:extLst>
          </p:cNvPr>
          <p:cNvSpPr>
            <a:spLocks noGrp="1"/>
          </p:cNvSpPr>
          <p:nvPr>
            <p:ph sz="quarter" idx="17" hasCustomPrompt="1"/>
          </p:nvPr>
        </p:nvSpPr>
        <p:spPr>
          <a:xfrm>
            <a:off x="1392073" y="2130733"/>
            <a:ext cx="4552717" cy="1280868"/>
          </a:xfrm>
          <a:prstGeom prst="rect">
            <a:avLst/>
          </a:prstGeom>
        </p:spPr>
        <p:txBody>
          <a:bodyPr wrap="square" lIns="0" tIns="0" rIns="0" bIns="0" anchor="t">
            <a:noAutofit/>
          </a:bodyPr>
          <a:lstStyle>
            <a:lvl1pPr marL="0" indent="0">
              <a:lnSpc>
                <a:spcPct val="120000"/>
              </a:lnSpc>
              <a:buFont typeface="Arial" charset="0"/>
              <a:buNone/>
              <a:defRPr sz="1800" b="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3" name="Content Placeholder 9">
            <a:extLst>
              <a:ext uri="{FF2B5EF4-FFF2-40B4-BE49-F238E27FC236}">
                <a16:creationId xmlns:a16="http://schemas.microsoft.com/office/drawing/2014/main" id="{11A500B9-2292-5EAD-E253-451B99EE9140}"/>
              </a:ext>
            </a:extLst>
          </p:cNvPr>
          <p:cNvSpPr>
            <a:spLocks noGrp="1"/>
          </p:cNvSpPr>
          <p:nvPr>
            <p:ph sz="quarter" idx="18" hasCustomPrompt="1"/>
          </p:nvPr>
        </p:nvSpPr>
        <p:spPr>
          <a:xfrm>
            <a:off x="1392073" y="4062219"/>
            <a:ext cx="4552717" cy="1280868"/>
          </a:xfrm>
          <a:prstGeom prst="rect">
            <a:avLst/>
          </a:prstGeom>
        </p:spPr>
        <p:txBody>
          <a:bodyPr wrap="square" lIns="0" tIns="0" rIns="0" bIns="0" anchor="t">
            <a:noAutofit/>
          </a:bodyPr>
          <a:lstStyle>
            <a:lvl1pPr marL="0" indent="0">
              <a:lnSpc>
                <a:spcPct val="120000"/>
              </a:lnSpc>
              <a:buFont typeface="Arial" charset="0"/>
              <a:buNone/>
              <a:defRPr sz="1800" b="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4" name="Content Placeholder 9">
            <a:extLst>
              <a:ext uri="{FF2B5EF4-FFF2-40B4-BE49-F238E27FC236}">
                <a16:creationId xmlns:a16="http://schemas.microsoft.com/office/drawing/2014/main" id="{19209B2E-E659-0DDF-C408-A895753C6176}"/>
              </a:ext>
            </a:extLst>
          </p:cNvPr>
          <p:cNvSpPr>
            <a:spLocks noGrp="1"/>
          </p:cNvSpPr>
          <p:nvPr>
            <p:ph sz="quarter" idx="19" hasCustomPrompt="1"/>
          </p:nvPr>
        </p:nvSpPr>
        <p:spPr>
          <a:xfrm>
            <a:off x="7051908" y="2130733"/>
            <a:ext cx="4552717" cy="1280868"/>
          </a:xfrm>
          <a:prstGeom prst="rect">
            <a:avLst/>
          </a:prstGeom>
        </p:spPr>
        <p:txBody>
          <a:bodyPr wrap="square" lIns="0" tIns="0" rIns="0" bIns="0" anchor="t">
            <a:noAutofit/>
          </a:bodyPr>
          <a:lstStyle>
            <a:lvl1pPr marL="0" indent="0">
              <a:lnSpc>
                <a:spcPct val="120000"/>
              </a:lnSpc>
              <a:buFont typeface="Arial" charset="0"/>
              <a:buNone/>
              <a:defRPr sz="1800" b="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5" name="Content Placeholder 9">
            <a:extLst>
              <a:ext uri="{FF2B5EF4-FFF2-40B4-BE49-F238E27FC236}">
                <a16:creationId xmlns:a16="http://schemas.microsoft.com/office/drawing/2014/main" id="{C884C83C-AE57-8DA4-9C76-A55518FA758B}"/>
              </a:ext>
            </a:extLst>
          </p:cNvPr>
          <p:cNvSpPr>
            <a:spLocks noGrp="1"/>
          </p:cNvSpPr>
          <p:nvPr>
            <p:ph sz="quarter" idx="20" hasCustomPrompt="1"/>
          </p:nvPr>
        </p:nvSpPr>
        <p:spPr>
          <a:xfrm>
            <a:off x="7051908" y="4062219"/>
            <a:ext cx="4552717" cy="1280868"/>
          </a:xfrm>
          <a:prstGeom prst="rect">
            <a:avLst/>
          </a:prstGeom>
        </p:spPr>
        <p:txBody>
          <a:bodyPr wrap="square" lIns="0" tIns="0" rIns="0" bIns="0" anchor="t">
            <a:noAutofit/>
          </a:bodyPr>
          <a:lstStyle>
            <a:lvl1pPr marL="0" indent="0">
              <a:lnSpc>
                <a:spcPct val="120000"/>
              </a:lnSpc>
              <a:buFont typeface="Arial" charset="0"/>
              <a:buNone/>
              <a:defRPr sz="1800" b="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6" name="Content Placeholder 9">
            <a:extLst>
              <a:ext uri="{FF2B5EF4-FFF2-40B4-BE49-F238E27FC236}">
                <a16:creationId xmlns:a16="http://schemas.microsoft.com/office/drawing/2014/main" id="{5644225D-F7B0-A583-0280-089CA67A34AA}"/>
              </a:ext>
            </a:extLst>
          </p:cNvPr>
          <p:cNvSpPr>
            <a:spLocks noGrp="1"/>
          </p:cNvSpPr>
          <p:nvPr>
            <p:ph sz="quarter" idx="21" hasCustomPrompt="1"/>
          </p:nvPr>
        </p:nvSpPr>
        <p:spPr>
          <a:xfrm>
            <a:off x="586800" y="1514913"/>
            <a:ext cx="615568" cy="580944"/>
          </a:xfrm>
          <a:prstGeom prst="rect">
            <a:avLst/>
          </a:prstGeom>
        </p:spPr>
        <p:txBody>
          <a:bodyPr wrap="square" lIns="0" tIns="0" rIns="0" bIns="0" anchor="t">
            <a:noAutofit/>
          </a:bodyPr>
          <a:lstStyle>
            <a:lvl1pPr marL="0" indent="0" algn="r">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7" name="Content Placeholder 9">
            <a:extLst>
              <a:ext uri="{FF2B5EF4-FFF2-40B4-BE49-F238E27FC236}">
                <a16:creationId xmlns:a16="http://schemas.microsoft.com/office/drawing/2014/main" id="{B001FC76-322E-8973-DCE1-5266A922A194}"/>
              </a:ext>
            </a:extLst>
          </p:cNvPr>
          <p:cNvSpPr>
            <a:spLocks noGrp="1"/>
          </p:cNvSpPr>
          <p:nvPr>
            <p:ph sz="quarter" idx="22" hasCustomPrompt="1"/>
          </p:nvPr>
        </p:nvSpPr>
        <p:spPr>
          <a:xfrm>
            <a:off x="586800" y="3433360"/>
            <a:ext cx="615568" cy="580944"/>
          </a:xfrm>
          <a:prstGeom prst="rect">
            <a:avLst/>
          </a:prstGeom>
        </p:spPr>
        <p:txBody>
          <a:bodyPr wrap="square" lIns="0" tIns="0" rIns="0" bIns="0" anchor="t">
            <a:noAutofit/>
          </a:bodyPr>
          <a:lstStyle>
            <a:lvl1pPr marL="0" indent="0" algn="r">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8" name="Content Placeholder 9">
            <a:extLst>
              <a:ext uri="{FF2B5EF4-FFF2-40B4-BE49-F238E27FC236}">
                <a16:creationId xmlns:a16="http://schemas.microsoft.com/office/drawing/2014/main" id="{2BF401E8-75BB-BE15-6DD4-1EBA4F702278}"/>
              </a:ext>
            </a:extLst>
          </p:cNvPr>
          <p:cNvSpPr>
            <a:spLocks noGrp="1"/>
          </p:cNvSpPr>
          <p:nvPr>
            <p:ph sz="quarter" idx="23" hasCustomPrompt="1"/>
          </p:nvPr>
        </p:nvSpPr>
        <p:spPr>
          <a:xfrm>
            <a:off x="6284143" y="1514913"/>
            <a:ext cx="615568" cy="580944"/>
          </a:xfrm>
          <a:prstGeom prst="rect">
            <a:avLst/>
          </a:prstGeom>
        </p:spPr>
        <p:txBody>
          <a:bodyPr wrap="square" lIns="0" tIns="0" rIns="0" bIns="0" anchor="t">
            <a:noAutofit/>
          </a:bodyPr>
          <a:lstStyle>
            <a:lvl1pPr marL="0" indent="0" algn="r">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9" name="Content Placeholder 9">
            <a:extLst>
              <a:ext uri="{FF2B5EF4-FFF2-40B4-BE49-F238E27FC236}">
                <a16:creationId xmlns:a16="http://schemas.microsoft.com/office/drawing/2014/main" id="{1687B612-4CBB-F94F-FB71-3EE465F7D87E}"/>
              </a:ext>
            </a:extLst>
          </p:cNvPr>
          <p:cNvSpPr>
            <a:spLocks noGrp="1"/>
          </p:cNvSpPr>
          <p:nvPr>
            <p:ph sz="quarter" idx="24" hasCustomPrompt="1"/>
          </p:nvPr>
        </p:nvSpPr>
        <p:spPr>
          <a:xfrm>
            <a:off x="6284143" y="3433360"/>
            <a:ext cx="615568" cy="580944"/>
          </a:xfrm>
          <a:prstGeom prst="rect">
            <a:avLst/>
          </a:prstGeom>
        </p:spPr>
        <p:txBody>
          <a:bodyPr wrap="square" lIns="0" tIns="0" rIns="0" bIns="0" anchor="t">
            <a:noAutofit/>
          </a:bodyPr>
          <a:lstStyle>
            <a:lvl1pPr marL="0" indent="0" algn="r">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20" name="Text Placeholder 12">
            <a:extLst>
              <a:ext uri="{FF2B5EF4-FFF2-40B4-BE49-F238E27FC236}">
                <a16:creationId xmlns:a16="http://schemas.microsoft.com/office/drawing/2014/main" id="{D093FB6D-564C-C978-61E5-0782A7C84BD2}"/>
              </a:ext>
            </a:extLst>
          </p:cNvPr>
          <p:cNvSpPr>
            <a:spLocks noGrp="1"/>
          </p:cNvSpPr>
          <p:nvPr>
            <p:ph type="body" sz="quarter" idx="10" hasCustomPrompt="1"/>
          </p:nvPr>
        </p:nvSpPr>
        <p:spPr>
          <a:xfrm>
            <a:off x="7658635" y="6005326"/>
            <a:ext cx="3945990" cy="339912"/>
          </a:xfrm>
          <a:prstGeom prst="rect">
            <a:avLst/>
          </a:prstGeom>
        </p:spPr>
        <p:txBody>
          <a:bodyPr wrap="square" anchor="b">
            <a:noAutofit/>
          </a:bodyPr>
          <a:lstStyle>
            <a:lvl1pPr marL="0" indent="0" algn="r">
              <a:buNone/>
              <a:defRPr sz="1400" b="0" i="0">
                <a:solidFill>
                  <a:schemeClr val="tx1">
                    <a:lumMod val="50000"/>
                    <a:lumOff val="50000"/>
                  </a:schemeClr>
                </a:solidFill>
              </a:defRPr>
            </a:lvl1pPr>
          </a:lstStyle>
          <a:p>
            <a:pPr lvl="0"/>
            <a:r>
              <a:rPr lang="en-US"/>
              <a:t>Edit Master text styles</a:t>
            </a:r>
          </a:p>
        </p:txBody>
      </p:sp>
      <p:pic>
        <p:nvPicPr>
          <p:cNvPr id="6" name="Picture 5">
            <a:extLst>
              <a:ext uri="{FF2B5EF4-FFF2-40B4-BE49-F238E27FC236}">
                <a16:creationId xmlns:a16="http://schemas.microsoft.com/office/drawing/2014/main" id="{AC3F43BE-7ACC-5198-517C-A2920A0C36C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87375" y="5588000"/>
            <a:ext cx="628737" cy="757237"/>
          </a:xfrm>
          <a:prstGeom prst="rect">
            <a:avLst/>
          </a:prstGeom>
        </p:spPr>
      </p:pic>
    </p:spTree>
    <p:extLst>
      <p:ext uri="{BB962C8B-B14F-4D97-AF65-F5344CB8AC3E}">
        <p14:creationId xmlns:p14="http://schemas.microsoft.com/office/powerpoint/2010/main" val="2851355188"/>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70" userDrawn="1">
          <p15:clr>
            <a:srgbClr val="FBAE40"/>
          </p15:clr>
        </p15:guide>
        <p15:guide id="3" pos="7310">
          <p15:clr>
            <a:srgbClr val="FBAE40"/>
          </p15:clr>
        </p15:guide>
        <p15:guide id="4" orient="horz" pos="323"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5 - 4 key messages without logo">
    <p:spTree>
      <p:nvGrpSpPr>
        <p:cNvPr id="1" name=""/>
        <p:cNvGrpSpPr/>
        <p:nvPr/>
      </p:nvGrpSpPr>
      <p:grpSpPr>
        <a:xfrm>
          <a:off x="0" y="0"/>
          <a:ext cx="0" cy="0"/>
          <a:chOff x="0" y="0"/>
          <a:chExt cx="0" cy="0"/>
        </a:xfrm>
      </p:grpSpPr>
      <p:sp>
        <p:nvSpPr>
          <p:cNvPr id="2" name="Title 1"/>
          <p:cNvSpPr>
            <a:spLocks noGrp="1"/>
          </p:cNvSpPr>
          <p:nvPr>
            <p:ph type="title"/>
          </p:nvPr>
        </p:nvSpPr>
        <p:spPr>
          <a:xfrm>
            <a:off x="1392073" y="512763"/>
            <a:ext cx="10212552" cy="580944"/>
          </a:xfrm>
          <a:prstGeom prst="rect">
            <a:avLst/>
          </a:prstGeom>
        </p:spPr>
        <p:txBody>
          <a:bodyPr wrap="square" lIns="0" tIns="0" rIns="0" bIns="0" anchor="t">
            <a:noAutofit/>
          </a:bodyPr>
          <a:lstStyle>
            <a:lvl1pPr>
              <a:defRPr sz="4800" b="1">
                <a:solidFill>
                  <a:schemeClr val="tx1"/>
                </a:solidFill>
                <a:latin typeface="Arial" panose="020B0604020202020204" pitchFamily="34" charset="0"/>
                <a:cs typeface="Arial" panose="020B0604020202020204" pitchFamily="34" charset="0"/>
              </a:defRPr>
            </a:lvl1pPr>
          </a:lstStyle>
          <a:p>
            <a:r>
              <a:rPr lang="en-GB"/>
              <a:t>Click to edit Master title style</a:t>
            </a:r>
          </a:p>
        </p:txBody>
      </p:sp>
      <p:pic>
        <p:nvPicPr>
          <p:cNvPr id="3" name="Picture 2">
            <a:extLst>
              <a:ext uri="{FF2B5EF4-FFF2-40B4-BE49-F238E27FC236}">
                <a16:creationId xmlns:a16="http://schemas.microsoft.com/office/drawing/2014/main" id="{7C9AE5CA-72E1-8813-E355-4842E1146A0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87375" y="512763"/>
            <a:ext cx="540000" cy="540000"/>
          </a:xfrm>
          <a:prstGeom prst="rect">
            <a:avLst/>
          </a:prstGeom>
          <a:solidFill>
            <a:schemeClr val="bg1"/>
          </a:solidFill>
        </p:spPr>
      </p:pic>
      <p:sp>
        <p:nvSpPr>
          <p:cNvPr id="7" name="Content Placeholder 9">
            <a:extLst>
              <a:ext uri="{FF2B5EF4-FFF2-40B4-BE49-F238E27FC236}">
                <a16:creationId xmlns:a16="http://schemas.microsoft.com/office/drawing/2014/main" id="{FD1C64C6-C2CB-FF21-22CE-7A67D84BB6D7}"/>
              </a:ext>
            </a:extLst>
          </p:cNvPr>
          <p:cNvSpPr>
            <a:spLocks noGrp="1"/>
          </p:cNvSpPr>
          <p:nvPr>
            <p:ph sz="quarter" idx="12" hasCustomPrompt="1"/>
          </p:nvPr>
        </p:nvSpPr>
        <p:spPr>
          <a:xfrm>
            <a:off x="1392073" y="1514913"/>
            <a:ext cx="4552717" cy="472458"/>
          </a:xfrm>
          <a:prstGeom prst="rect">
            <a:avLst/>
          </a:prstGeom>
        </p:spPr>
        <p:txBody>
          <a:bodyPr wrap="square" lIns="0" tIns="0" rIns="0" bIns="0" anchor="t">
            <a:noAutofit/>
          </a:bodyPr>
          <a:lstStyle>
            <a:lvl1pPr marL="0" indent="0">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5" name="Content Placeholder 9">
            <a:extLst>
              <a:ext uri="{FF2B5EF4-FFF2-40B4-BE49-F238E27FC236}">
                <a16:creationId xmlns:a16="http://schemas.microsoft.com/office/drawing/2014/main" id="{49AC5293-D357-09B5-7CCB-1852E2F47C15}"/>
              </a:ext>
            </a:extLst>
          </p:cNvPr>
          <p:cNvSpPr>
            <a:spLocks noGrp="1"/>
          </p:cNvSpPr>
          <p:nvPr>
            <p:ph sz="quarter" idx="13" hasCustomPrompt="1"/>
          </p:nvPr>
        </p:nvSpPr>
        <p:spPr>
          <a:xfrm>
            <a:off x="1392073" y="3446399"/>
            <a:ext cx="4552717" cy="472458"/>
          </a:xfrm>
          <a:prstGeom prst="rect">
            <a:avLst/>
          </a:prstGeom>
        </p:spPr>
        <p:txBody>
          <a:bodyPr wrap="square" lIns="0" tIns="0" rIns="0" bIns="0" anchor="t">
            <a:noAutofit/>
          </a:bodyPr>
          <a:lstStyle>
            <a:lvl1pPr marL="0" indent="0">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9" name="Content Placeholder 9">
            <a:extLst>
              <a:ext uri="{FF2B5EF4-FFF2-40B4-BE49-F238E27FC236}">
                <a16:creationId xmlns:a16="http://schemas.microsoft.com/office/drawing/2014/main" id="{56B4E88B-97FB-A251-AC1B-2070158A0C4C}"/>
              </a:ext>
            </a:extLst>
          </p:cNvPr>
          <p:cNvSpPr>
            <a:spLocks noGrp="1"/>
          </p:cNvSpPr>
          <p:nvPr>
            <p:ph sz="quarter" idx="15" hasCustomPrompt="1"/>
          </p:nvPr>
        </p:nvSpPr>
        <p:spPr>
          <a:xfrm>
            <a:off x="7051908" y="1514913"/>
            <a:ext cx="4552717" cy="472458"/>
          </a:xfrm>
          <a:prstGeom prst="rect">
            <a:avLst/>
          </a:prstGeom>
        </p:spPr>
        <p:txBody>
          <a:bodyPr wrap="square" lIns="0" tIns="0" rIns="0" bIns="0" anchor="t">
            <a:noAutofit/>
          </a:bodyPr>
          <a:lstStyle>
            <a:lvl1pPr marL="0" indent="0">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0" name="Content Placeholder 9">
            <a:extLst>
              <a:ext uri="{FF2B5EF4-FFF2-40B4-BE49-F238E27FC236}">
                <a16:creationId xmlns:a16="http://schemas.microsoft.com/office/drawing/2014/main" id="{182464D6-7FB7-2BFB-C881-CADF1BB3C1B0}"/>
              </a:ext>
            </a:extLst>
          </p:cNvPr>
          <p:cNvSpPr>
            <a:spLocks noGrp="1"/>
          </p:cNvSpPr>
          <p:nvPr>
            <p:ph sz="quarter" idx="16" hasCustomPrompt="1"/>
          </p:nvPr>
        </p:nvSpPr>
        <p:spPr>
          <a:xfrm>
            <a:off x="7051908" y="3446399"/>
            <a:ext cx="4552717" cy="472458"/>
          </a:xfrm>
          <a:prstGeom prst="rect">
            <a:avLst/>
          </a:prstGeom>
        </p:spPr>
        <p:txBody>
          <a:bodyPr wrap="square" lIns="0" tIns="0" rIns="0" bIns="0" anchor="t">
            <a:noAutofit/>
          </a:bodyPr>
          <a:lstStyle>
            <a:lvl1pPr marL="0" indent="0">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2" name="Content Placeholder 9">
            <a:extLst>
              <a:ext uri="{FF2B5EF4-FFF2-40B4-BE49-F238E27FC236}">
                <a16:creationId xmlns:a16="http://schemas.microsoft.com/office/drawing/2014/main" id="{49EAA140-10A9-0BCF-88D1-DD8743948015}"/>
              </a:ext>
            </a:extLst>
          </p:cNvPr>
          <p:cNvSpPr>
            <a:spLocks noGrp="1"/>
          </p:cNvSpPr>
          <p:nvPr>
            <p:ph sz="quarter" idx="17" hasCustomPrompt="1"/>
          </p:nvPr>
        </p:nvSpPr>
        <p:spPr>
          <a:xfrm>
            <a:off x="1392073" y="2130733"/>
            <a:ext cx="4552717" cy="1280868"/>
          </a:xfrm>
          <a:prstGeom prst="rect">
            <a:avLst/>
          </a:prstGeom>
        </p:spPr>
        <p:txBody>
          <a:bodyPr wrap="square" lIns="0" tIns="0" rIns="0" bIns="0" anchor="t">
            <a:noAutofit/>
          </a:bodyPr>
          <a:lstStyle>
            <a:lvl1pPr marL="0" indent="0">
              <a:lnSpc>
                <a:spcPct val="120000"/>
              </a:lnSpc>
              <a:buFont typeface="Arial" charset="0"/>
              <a:buNone/>
              <a:defRPr sz="1800" b="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3" name="Content Placeholder 9">
            <a:extLst>
              <a:ext uri="{FF2B5EF4-FFF2-40B4-BE49-F238E27FC236}">
                <a16:creationId xmlns:a16="http://schemas.microsoft.com/office/drawing/2014/main" id="{11A500B9-2292-5EAD-E253-451B99EE9140}"/>
              </a:ext>
            </a:extLst>
          </p:cNvPr>
          <p:cNvSpPr>
            <a:spLocks noGrp="1"/>
          </p:cNvSpPr>
          <p:nvPr>
            <p:ph sz="quarter" idx="18" hasCustomPrompt="1"/>
          </p:nvPr>
        </p:nvSpPr>
        <p:spPr>
          <a:xfrm>
            <a:off x="1392073" y="4062219"/>
            <a:ext cx="4552717" cy="1280868"/>
          </a:xfrm>
          <a:prstGeom prst="rect">
            <a:avLst/>
          </a:prstGeom>
        </p:spPr>
        <p:txBody>
          <a:bodyPr wrap="square" lIns="0" tIns="0" rIns="0" bIns="0" anchor="t">
            <a:noAutofit/>
          </a:bodyPr>
          <a:lstStyle>
            <a:lvl1pPr marL="0" indent="0">
              <a:lnSpc>
                <a:spcPct val="120000"/>
              </a:lnSpc>
              <a:buFont typeface="Arial" charset="0"/>
              <a:buNone/>
              <a:defRPr sz="1800" b="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4" name="Content Placeholder 9">
            <a:extLst>
              <a:ext uri="{FF2B5EF4-FFF2-40B4-BE49-F238E27FC236}">
                <a16:creationId xmlns:a16="http://schemas.microsoft.com/office/drawing/2014/main" id="{19209B2E-E659-0DDF-C408-A895753C6176}"/>
              </a:ext>
            </a:extLst>
          </p:cNvPr>
          <p:cNvSpPr>
            <a:spLocks noGrp="1"/>
          </p:cNvSpPr>
          <p:nvPr>
            <p:ph sz="quarter" idx="19" hasCustomPrompt="1"/>
          </p:nvPr>
        </p:nvSpPr>
        <p:spPr>
          <a:xfrm>
            <a:off x="7051908" y="2130733"/>
            <a:ext cx="4552717" cy="1280868"/>
          </a:xfrm>
          <a:prstGeom prst="rect">
            <a:avLst/>
          </a:prstGeom>
        </p:spPr>
        <p:txBody>
          <a:bodyPr wrap="square" lIns="0" tIns="0" rIns="0" bIns="0" anchor="t">
            <a:noAutofit/>
          </a:bodyPr>
          <a:lstStyle>
            <a:lvl1pPr marL="0" indent="0">
              <a:lnSpc>
                <a:spcPct val="120000"/>
              </a:lnSpc>
              <a:buFont typeface="Arial" charset="0"/>
              <a:buNone/>
              <a:defRPr sz="1800" b="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5" name="Content Placeholder 9">
            <a:extLst>
              <a:ext uri="{FF2B5EF4-FFF2-40B4-BE49-F238E27FC236}">
                <a16:creationId xmlns:a16="http://schemas.microsoft.com/office/drawing/2014/main" id="{C884C83C-AE57-8DA4-9C76-A55518FA758B}"/>
              </a:ext>
            </a:extLst>
          </p:cNvPr>
          <p:cNvSpPr>
            <a:spLocks noGrp="1"/>
          </p:cNvSpPr>
          <p:nvPr>
            <p:ph sz="quarter" idx="20" hasCustomPrompt="1"/>
          </p:nvPr>
        </p:nvSpPr>
        <p:spPr>
          <a:xfrm>
            <a:off x="7051908" y="4062219"/>
            <a:ext cx="4552717" cy="1280868"/>
          </a:xfrm>
          <a:prstGeom prst="rect">
            <a:avLst/>
          </a:prstGeom>
        </p:spPr>
        <p:txBody>
          <a:bodyPr wrap="square" lIns="0" tIns="0" rIns="0" bIns="0" anchor="t">
            <a:noAutofit/>
          </a:bodyPr>
          <a:lstStyle>
            <a:lvl1pPr marL="0" indent="0">
              <a:lnSpc>
                <a:spcPct val="120000"/>
              </a:lnSpc>
              <a:buFont typeface="Arial" charset="0"/>
              <a:buNone/>
              <a:defRPr sz="1800" b="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6" name="Content Placeholder 9">
            <a:extLst>
              <a:ext uri="{FF2B5EF4-FFF2-40B4-BE49-F238E27FC236}">
                <a16:creationId xmlns:a16="http://schemas.microsoft.com/office/drawing/2014/main" id="{5644225D-F7B0-A583-0280-089CA67A34AA}"/>
              </a:ext>
            </a:extLst>
          </p:cNvPr>
          <p:cNvSpPr>
            <a:spLocks noGrp="1"/>
          </p:cNvSpPr>
          <p:nvPr>
            <p:ph sz="quarter" idx="21" hasCustomPrompt="1"/>
          </p:nvPr>
        </p:nvSpPr>
        <p:spPr>
          <a:xfrm>
            <a:off x="586800" y="1514913"/>
            <a:ext cx="615568" cy="580944"/>
          </a:xfrm>
          <a:prstGeom prst="rect">
            <a:avLst/>
          </a:prstGeom>
        </p:spPr>
        <p:txBody>
          <a:bodyPr wrap="square" lIns="0" tIns="0" rIns="0" bIns="0" anchor="t">
            <a:noAutofit/>
          </a:bodyPr>
          <a:lstStyle>
            <a:lvl1pPr marL="0" indent="0" algn="r">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7" name="Content Placeholder 9">
            <a:extLst>
              <a:ext uri="{FF2B5EF4-FFF2-40B4-BE49-F238E27FC236}">
                <a16:creationId xmlns:a16="http://schemas.microsoft.com/office/drawing/2014/main" id="{B001FC76-322E-8973-DCE1-5266A922A194}"/>
              </a:ext>
            </a:extLst>
          </p:cNvPr>
          <p:cNvSpPr>
            <a:spLocks noGrp="1"/>
          </p:cNvSpPr>
          <p:nvPr>
            <p:ph sz="quarter" idx="22" hasCustomPrompt="1"/>
          </p:nvPr>
        </p:nvSpPr>
        <p:spPr>
          <a:xfrm>
            <a:off x="586800" y="3433360"/>
            <a:ext cx="615568" cy="580944"/>
          </a:xfrm>
          <a:prstGeom prst="rect">
            <a:avLst/>
          </a:prstGeom>
        </p:spPr>
        <p:txBody>
          <a:bodyPr wrap="square" lIns="0" tIns="0" rIns="0" bIns="0" anchor="t">
            <a:noAutofit/>
          </a:bodyPr>
          <a:lstStyle>
            <a:lvl1pPr marL="0" indent="0" algn="r">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8" name="Content Placeholder 9">
            <a:extLst>
              <a:ext uri="{FF2B5EF4-FFF2-40B4-BE49-F238E27FC236}">
                <a16:creationId xmlns:a16="http://schemas.microsoft.com/office/drawing/2014/main" id="{2BF401E8-75BB-BE15-6DD4-1EBA4F702278}"/>
              </a:ext>
            </a:extLst>
          </p:cNvPr>
          <p:cNvSpPr>
            <a:spLocks noGrp="1"/>
          </p:cNvSpPr>
          <p:nvPr>
            <p:ph sz="quarter" idx="23" hasCustomPrompt="1"/>
          </p:nvPr>
        </p:nvSpPr>
        <p:spPr>
          <a:xfrm>
            <a:off x="6284143" y="1514913"/>
            <a:ext cx="615568" cy="580944"/>
          </a:xfrm>
          <a:prstGeom prst="rect">
            <a:avLst/>
          </a:prstGeom>
        </p:spPr>
        <p:txBody>
          <a:bodyPr wrap="square" lIns="0" tIns="0" rIns="0" bIns="0" anchor="t">
            <a:noAutofit/>
          </a:bodyPr>
          <a:lstStyle>
            <a:lvl1pPr marL="0" indent="0" algn="r">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9" name="Content Placeholder 9">
            <a:extLst>
              <a:ext uri="{FF2B5EF4-FFF2-40B4-BE49-F238E27FC236}">
                <a16:creationId xmlns:a16="http://schemas.microsoft.com/office/drawing/2014/main" id="{1687B612-4CBB-F94F-FB71-3EE465F7D87E}"/>
              </a:ext>
            </a:extLst>
          </p:cNvPr>
          <p:cNvSpPr>
            <a:spLocks noGrp="1"/>
          </p:cNvSpPr>
          <p:nvPr>
            <p:ph sz="quarter" idx="24" hasCustomPrompt="1"/>
          </p:nvPr>
        </p:nvSpPr>
        <p:spPr>
          <a:xfrm>
            <a:off x="6284143" y="3433360"/>
            <a:ext cx="615568" cy="580944"/>
          </a:xfrm>
          <a:prstGeom prst="rect">
            <a:avLst/>
          </a:prstGeom>
        </p:spPr>
        <p:txBody>
          <a:bodyPr wrap="square" lIns="0" tIns="0" rIns="0" bIns="0" anchor="t">
            <a:noAutofit/>
          </a:bodyPr>
          <a:lstStyle>
            <a:lvl1pPr marL="0" indent="0" algn="r">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20" name="Text Placeholder 12">
            <a:extLst>
              <a:ext uri="{FF2B5EF4-FFF2-40B4-BE49-F238E27FC236}">
                <a16:creationId xmlns:a16="http://schemas.microsoft.com/office/drawing/2014/main" id="{D093FB6D-564C-C978-61E5-0782A7C84BD2}"/>
              </a:ext>
            </a:extLst>
          </p:cNvPr>
          <p:cNvSpPr>
            <a:spLocks noGrp="1"/>
          </p:cNvSpPr>
          <p:nvPr>
            <p:ph type="body" sz="quarter" idx="10" hasCustomPrompt="1"/>
          </p:nvPr>
        </p:nvSpPr>
        <p:spPr>
          <a:xfrm>
            <a:off x="7658635" y="6005326"/>
            <a:ext cx="3945990" cy="339912"/>
          </a:xfrm>
          <a:prstGeom prst="rect">
            <a:avLst/>
          </a:prstGeom>
        </p:spPr>
        <p:txBody>
          <a:bodyPr wrap="square" anchor="b">
            <a:noAutofit/>
          </a:bodyPr>
          <a:lstStyle>
            <a:lvl1pPr marL="0" indent="0" algn="r">
              <a:buNone/>
              <a:defRPr sz="1400" b="0" i="0">
                <a:solidFill>
                  <a:schemeClr val="tx1">
                    <a:lumMod val="50000"/>
                    <a:lumOff val="50000"/>
                  </a:schemeClr>
                </a:solidFill>
              </a:defRPr>
            </a:lvl1pPr>
          </a:lstStyle>
          <a:p>
            <a:pPr lvl="0"/>
            <a:r>
              <a:rPr lang="en-US"/>
              <a:t>Edit Master text styles</a:t>
            </a:r>
          </a:p>
        </p:txBody>
      </p:sp>
    </p:spTree>
    <p:extLst>
      <p:ext uri="{BB962C8B-B14F-4D97-AF65-F5344CB8AC3E}">
        <p14:creationId xmlns:p14="http://schemas.microsoft.com/office/powerpoint/2010/main" val="2521656932"/>
      </p:ext>
    </p:extLst>
  </p:cSld>
  <p:clrMapOvr>
    <a:masterClrMapping/>
  </p:clrMapOvr>
  <p:extLst>
    <p:ext uri="{DCECCB84-F9BA-43D5-87BE-67443E8EF086}">
      <p15:sldGuideLst xmlns:p15="http://schemas.microsoft.com/office/powerpoint/2012/main">
        <p15:guide id="1" orient="horz" pos="3997">
          <p15:clr>
            <a:srgbClr val="FBAE40"/>
          </p15:clr>
        </p15:guide>
        <p15:guide id="2" pos="370">
          <p15:clr>
            <a:srgbClr val="FBAE40"/>
          </p15:clr>
        </p15:guide>
        <p15:guide id="3" pos="7310">
          <p15:clr>
            <a:srgbClr val="FBAE40"/>
          </p15:clr>
        </p15:guide>
        <p15:guide id="4" orient="horz" pos="323">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6 - 2 content with image">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C18B3414-E676-FF21-FC2E-DABF7BD757E3}"/>
              </a:ext>
            </a:extLst>
          </p:cNvPr>
          <p:cNvSpPr>
            <a:spLocks noGrp="1"/>
          </p:cNvSpPr>
          <p:nvPr>
            <p:ph type="pic" sz="quarter" idx="13"/>
          </p:nvPr>
        </p:nvSpPr>
        <p:spPr>
          <a:xfrm>
            <a:off x="1" y="0"/>
            <a:ext cx="12192000" cy="3152534"/>
          </a:xfrm>
          <a:prstGeom prst="rect">
            <a:avLst/>
          </a:prstGeom>
        </p:spPr>
        <p:txBody>
          <a:bodyPr/>
          <a:lstStyle>
            <a:lvl1pPr marL="0" indent="0">
              <a:buNone/>
              <a:defRPr/>
            </a:lvl1pPr>
          </a:lstStyle>
          <a:p>
            <a:r>
              <a:rPr lang="en-GB"/>
              <a:t>Click icon to add picture</a:t>
            </a:r>
          </a:p>
        </p:txBody>
      </p:sp>
      <p:sp>
        <p:nvSpPr>
          <p:cNvPr id="2" name="Title 1"/>
          <p:cNvSpPr>
            <a:spLocks noGrp="1"/>
          </p:cNvSpPr>
          <p:nvPr>
            <p:ph type="title"/>
          </p:nvPr>
        </p:nvSpPr>
        <p:spPr>
          <a:xfrm>
            <a:off x="587375" y="2033929"/>
            <a:ext cx="7294638" cy="842844"/>
          </a:xfrm>
          <a:prstGeom prst="rect">
            <a:avLst/>
          </a:prstGeom>
          <a:solidFill>
            <a:schemeClr val="bg2"/>
          </a:solidFill>
        </p:spPr>
        <p:txBody>
          <a:bodyPr wrap="square" lIns="90000" tIns="90000" rIns="90000" bIns="90000" anchor="ctr">
            <a:noAutofit/>
          </a:bodyPr>
          <a:lstStyle>
            <a:lvl1pPr>
              <a:defRPr sz="4000" b="1">
                <a:solidFill>
                  <a:schemeClr val="tx1"/>
                </a:solidFill>
                <a:latin typeface="Arial" panose="020B0604020202020204" pitchFamily="34" charset="0"/>
                <a:cs typeface="Arial" panose="020B0604020202020204" pitchFamily="34" charset="0"/>
              </a:defRPr>
            </a:lvl1pPr>
          </a:lstStyle>
          <a:p>
            <a:r>
              <a:rPr lang="en-GB"/>
              <a:t>Click to edit Master title style</a:t>
            </a:r>
          </a:p>
        </p:txBody>
      </p:sp>
      <p:sp>
        <p:nvSpPr>
          <p:cNvPr id="6" name="Content Placeholder 9">
            <a:extLst>
              <a:ext uri="{FF2B5EF4-FFF2-40B4-BE49-F238E27FC236}">
                <a16:creationId xmlns:a16="http://schemas.microsoft.com/office/drawing/2014/main" id="{29D2D9E9-6029-C711-45B7-5BBC7FC86461}"/>
              </a:ext>
            </a:extLst>
          </p:cNvPr>
          <p:cNvSpPr>
            <a:spLocks noGrp="1"/>
          </p:cNvSpPr>
          <p:nvPr>
            <p:ph sz="quarter" idx="12" hasCustomPrompt="1"/>
          </p:nvPr>
        </p:nvSpPr>
        <p:spPr>
          <a:xfrm>
            <a:off x="587375" y="3429000"/>
            <a:ext cx="5288280" cy="2031069"/>
          </a:xfrm>
          <a:prstGeom prst="rect">
            <a:avLst/>
          </a:prstGeom>
        </p:spPr>
        <p:txBody>
          <a:bodyPr wrap="square" lIns="0" tIns="0" rIns="0" bIns="0" anchor="t">
            <a:noAutofit/>
          </a:bodyPr>
          <a:lstStyle>
            <a:lvl1pPr marL="0" indent="0">
              <a:lnSpc>
                <a:spcPct val="120000"/>
              </a:lnSpc>
              <a:buFont typeface="Arial" charset="0"/>
              <a:buNone/>
              <a:defRPr sz="2400" b="0">
                <a:solidFill>
                  <a:schemeClr val="accent6">
                    <a:lumMod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cxnSp>
        <p:nvCxnSpPr>
          <p:cNvPr id="8" name="Straight Connector 7">
            <a:extLst>
              <a:ext uri="{FF2B5EF4-FFF2-40B4-BE49-F238E27FC236}">
                <a16:creationId xmlns:a16="http://schemas.microsoft.com/office/drawing/2014/main" id="{0CE9C310-EC89-3D1F-A10F-CEA1882099A6}"/>
              </a:ext>
            </a:extLst>
          </p:cNvPr>
          <p:cNvCxnSpPr>
            <a:cxnSpLocks/>
          </p:cNvCxnSpPr>
          <p:nvPr userDrawn="1"/>
        </p:nvCxnSpPr>
        <p:spPr>
          <a:xfrm flipV="1">
            <a:off x="-51404" y="3151053"/>
            <a:ext cx="12243404" cy="1779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7" name="Text Placeholder 12">
            <a:extLst>
              <a:ext uri="{FF2B5EF4-FFF2-40B4-BE49-F238E27FC236}">
                <a16:creationId xmlns:a16="http://schemas.microsoft.com/office/drawing/2014/main" id="{34115565-88F0-2409-0EC2-9B96E2349BCA}"/>
              </a:ext>
            </a:extLst>
          </p:cNvPr>
          <p:cNvSpPr>
            <a:spLocks noGrp="1"/>
          </p:cNvSpPr>
          <p:nvPr>
            <p:ph type="body" sz="quarter" idx="10" hasCustomPrompt="1"/>
          </p:nvPr>
        </p:nvSpPr>
        <p:spPr>
          <a:xfrm>
            <a:off x="7658635" y="6005326"/>
            <a:ext cx="3945990" cy="339912"/>
          </a:xfrm>
          <a:prstGeom prst="rect">
            <a:avLst/>
          </a:prstGeom>
        </p:spPr>
        <p:txBody>
          <a:bodyPr wrap="square" anchor="b"/>
          <a:lstStyle>
            <a:lvl1pPr marL="0" indent="0" algn="r">
              <a:buNone/>
              <a:defRPr sz="1400" b="0" i="0">
                <a:solidFill>
                  <a:schemeClr val="tx1">
                    <a:lumMod val="50000"/>
                    <a:lumOff val="50000"/>
                  </a:schemeClr>
                </a:solidFill>
              </a:defRPr>
            </a:lvl1pPr>
          </a:lstStyle>
          <a:p>
            <a:pPr lvl="0"/>
            <a:r>
              <a:rPr lang="en-US"/>
              <a:t>Edit Master text styles</a:t>
            </a:r>
          </a:p>
        </p:txBody>
      </p:sp>
      <p:sp>
        <p:nvSpPr>
          <p:cNvPr id="3" name="Content Placeholder 9">
            <a:extLst>
              <a:ext uri="{FF2B5EF4-FFF2-40B4-BE49-F238E27FC236}">
                <a16:creationId xmlns:a16="http://schemas.microsoft.com/office/drawing/2014/main" id="{500A77A8-193A-2AA9-84D8-9D820AC516E6}"/>
              </a:ext>
            </a:extLst>
          </p:cNvPr>
          <p:cNvSpPr>
            <a:spLocks noGrp="1"/>
          </p:cNvSpPr>
          <p:nvPr>
            <p:ph sz="quarter" idx="14" hasCustomPrompt="1"/>
          </p:nvPr>
        </p:nvSpPr>
        <p:spPr>
          <a:xfrm>
            <a:off x="6316345" y="3429000"/>
            <a:ext cx="5288280" cy="2031069"/>
          </a:xfrm>
          <a:prstGeom prst="rect">
            <a:avLst/>
          </a:prstGeom>
        </p:spPr>
        <p:txBody>
          <a:bodyPr wrap="square" lIns="0" tIns="0" rIns="0" bIns="0" anchor="t">
            <a:noAutofit/>
          </a:bodyPr>
          <a:lstStyle>
            <a:lvl1pPr marL="0" indent="0">
              <a:lnSpc>
                <a:spcPct val="120000"/>
              </a:lnSpc>
              <a:buFont typeface="Arial" charset="0"/>
              <a:buNone/>
              <a:defRPr sz="2400" b="0">
                <a:solidFill>
                  <a:schemeClr val="accent6">
                    <a:lumMod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pic>
        <p:nvPicPr>
          <p:cNvPr id="4" name="Picture 3">
            <a:extLst>
              <a:ext uri="{FF2B5EF4-FFF2-40B4-BE49-F238E27FC236}">
                <a16:creationId xmlns:a16="http://schemas.microsoft.com/office/drawing/2014/main" id="{5EB3285D-5DC2-AD08-4150-E82F8BEF1E6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87375" y="5588000"/>
            <a:ext cx="628737" cy="757237"/>
          </a:xfrm>
          <a:prstGeom prst="rect">
            <a:avLst/>
          </a:prstGeom>
        </p:spPr>
      </p:pic>
    </p:spTree>
    <p:extLst>
      <p:ext uri="{BB962C8B-B14F-4D97-AF65-F5344CB8AC3E}">
        <p14:creationId xmlns:p14="http://schemas.microsoft.com/office/powerpoint/2010/main" val="249480042"/>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70" userDrawn="1">
          <p15:clr>
            <a:srgbClr val="FBAE40"/>
          </p15:clr>
        </p15:guide>
        <p15:guide id="3" pos="7310">
          <p15:clr>
            <a:srgbClr val="FBAE40"/>
          </p15:clr>
        </p15:guide>
        <p15:guide id="4" orient="horz" pos="323"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6 - 2 content with image without logo">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C18B3414-E676-FF21-FC2E-DABF7BD757E3}"/>
              </a:ext>
            </a:extLst>
          </p:cNvPr>
          <p:cNvSpPr>
            <a:spLocks noGrp="1"/>
          </p:cNvSpPr>
          <p:nvPr>
            <p:ph type="pic" sz="quarter" idx="13"/>
          </p:nvPr>
        </p:nvSpPr>
        <p:spPr>
          <a:xfrm>
            <a:off x="1" y="0"/>
            <a:ext cx="12192000" cy="3152534"/>
          </a:xfrm>
          <a:prstGeom prst="rect">
            <a:avLst/>
          </a:prstGeom>
        </p:spPr>
        <p:txBody>
          <a:bodyPr/>
          <a:lstStyle>
            <a:lvl1pPr marL="0" indent="0">
              <a:buNone/>
              <a:defRPr/>
            </a:lvl1pPr>
          </a:lstStyle>
          <a:p>
            <a:r>
              <a:rPr lang="en-GB"/>
              <a:t>Click icon to add picture</a:t>
            </a:r>
          </a:p>
        </p:txBody>
      </p:sp>
      <p:sp>
        <p:nvSpPr>
          <p:cNvPr id="2" name="Title 1"/>
          <p:cNvSpPr>
            <a:spLocks noGrp="1"/>
          </p:cNvSpPr>
          <p:nvPr>
            <p:ph type="title"/>
          </p:nvPr>
        </p:nvSpPr>
        <p:spPr>
          <a:xfrm>
            <a:off x="587375" y="2033929"/>
            <a:ext cx="7294638" cy="842844"/>
          </a:xfrm>
          <a:prstGeom prst="rect">
            <a:avLst/>
          </a:prstGeom>
          <a:solidFill>
            <a:schemeClr val="bg2"/>
          </a:solidFill>
        </p:spPr>
        <p:txBody>
          <a:bodyPr wrap="square" lIns="90000" tIns="90000" rIns="90000" bIns="90000" anchor="ctr">
            <a:noAutofit/>
          </a:bodyPr>
          <a:lstStyle>
            <a:lvl1pPr>
              <a:defRPr sz="4000" b="1">
                <a:solidFill>
                  <a:schemeClr val="tx1"/>
                </a:solidFill>
                <a:latin typeface="Arial" panose="020B0604020202020204" pitchFamily="34" charset="0"/>
                <a:cs typeface="Arial" panose="020B0604020202020204" pitchFamily="34" charset="0"/>
              </a:defRPr>
            </a:lvl1pPr>
          </a:lstStyle>
          <a:p>
            <a:r>
              <a:rPr lang="en-GB"/>
              <a:t>Click to edit Master title style</a:t>
            </a:r>
          </a:p>
        </p:txBody>
      </p:sp>
      <p:sp>
        <p:nvSpPr>
          <p:cNvPr id="6" name="Content Placeholder 9">
            <a:extLst>
              <a:ext uri="{FF2B5EF4-FFF2-40B4-BE49-F238E27FC236}">
                <a16:creationId xmlns:a16="http://schemas.microsoft.com/office/drawing/2014/main" id="{29D2D9E9-6029-C711-45B7-5BBC7FC86461}"/>
              </a:ext>
            </a:extLst>
          </p:cNvPr>
          <p:cNvSpPr>
            <a:spLocks noGrp="1"/>
          </p:cNvSpPr>
          <p:nvPr>
            <p:ph sz="quarter" idx="12" hasCustomPrompt="1"/>
          </p:nvPr>
        </p:nvSpPr>
        <p:spPr>
          <a:xfrm>
            <a:off x="587375" y="3429000"/>
            <a:ext cx="5288280" cy="2421575"/>
          </a:xfrm>
          <a:prstGeom prst="rect">
            <a:avLst/>
          </a:prstGeom>
        </p:spPr>
        <p:txBody>
          <a:bodyPr wrap="square" lIns="0" tIns="0" rIns="0" bIns="0" anchor="t">
            <a:noAutofit/>
          </a:bodyPr>
          <a:lstStyle>
            <a:lvl1pPr marL="0" indent="0">
              <a:lnSpc>
                <a:spcPct val="120000"/>
              </a:lnSpc>
              <a:buFont typeface="Arial" charset="0"/>
              <a:buNone/>
              <a:defRPr sz="2400" b="0">
                <a:solidFill>
                  <a:schemeClr val="accent6">
                    <a:lumMod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cxnSp>
        <p:nvCxnSpPr>
          <p:cNvPr id="8" name="Straight Connector 7">
            <a:extLst>
              <a:ext uri="{FF2B5EF4-FFF2-40B4-BE49-F238E27FC236}">
                <a16:creationId xmlns:a16="http://schemas.microsoft.com/office/drawing/2014/main" id="{0CE9C310-EC89-3D1F-A10F-CEA1882099A6}"/>
              </a:ext>
            </a:extLst>
          </p:cNvPr>
          <p:cNvCxnSpPr>
            <a:cxnSpLocks/>
          </p:cNvCxnSpPr>
          <p:nvPr userDrawn="1"/>
        </p:nvCxnSpPr>
        <p:spPr>
          <a:xfrm flipV="1">
            <a:off x="-51404" y="3151053"/>
            <a:ext cx="12243404" cy="1779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7" name="Text Placeholder 12">
            <a:extLst>
              <a:ext uri="{FF2B5EF4-FFF2-40B4-BE49-F238E27FC236}">
                <a16:creationId xmlns:a16="http://schemas.microsoft.com/office/drawing/2014/main" id="{34115565-88F0-2409-0EC2-9B96E2349BCA}"/>
              </a:ext>
            </a:extLst>
          </p:cNvPr>
          <p:cNvSpPr>
            <a:spLocks noGrp="1"/>
          </p:cNvSpPr>
          <p:nvPr>
            <p:ph type="body" sz="quarter" idx="10" hasCustomPrompt="1"/>
          </p:nvPr>
        </p:nvSpPr>
        <p:spPr>
          <a:xfrm>
            <a:off x="7658635" y="6005326"/>
            <a:ext cx="3945990" cy="339912"/>
          </a:xfrm>
          <a:prstGeom prst="rect">
            <a:avLst/>
          </a:prstGeom>
        </p:spPr>
        <p:txBody>
          <a:bodyPr wrap="square" anchor="b"/>
          <a:lstStyle>
            <a:lvl1pPr marL="0" indent="0" algn="r">
              <a:buNone/>
              <a:defRPr sz="1400" b="0" i="0">
                <a:solidFill>
                  <a:schemeClr val="tx1">
                    <a:lumMod val="50000"/>
                    <a:lumOff val="50000"/>
                  </a:schemeClr>
                </a:solidFill>
              </a:defRPr>
            </a:lvl1pPr>
          </a:lstStyle>
          <a:p>
            <a:pPr lvl="0"/>
            <a:r>
              <a:rPr lang="en-US"/>
              <a:t>Edit Master text styles</a:t>
            </a:r>
          </a:p>
        </p:txBody>
      </p:sp>
      <p:sp>
        <p:nvSpPr>
          <p:cNvPr id="3" name="Content Placeholder 9">
            <a:extLst>
              <a:ext uri="{FF2B5EF4-FFF2-40B4-BE49-F238E27FC236}">
                <a16:creationId xmlns:a16="http://schemas.microsoft.com/office/drawing/2014/main" id="{500A77A8-193A-2AA9-84D8-9D820AC516E6}"/>
              </a:ext>
            </a:extLst>
          </p:cNvPr>
          <p:cNvSpPr>
            <a:spLocks noGrp="1"/>
          </p:cNvSpPr>
          <p:nvPr>
            <p:ph sz="quarter" idx="14" hasCustomPrompt="1"/>
          </p:nvPr>
        </p:nvSpPr>
        <p:spPr>
          <a:xfrm>
            <a:off x="6316345" y="3429000"/>
            <a:ext cx="5288280" cy="2421575"/>
          </a:xfrm>
          <a:prstGeom prst="rect">
            <a:avLst/>
          </a:prstGeom>
        </p:spPr>
        <p:txBody>
          <a:bodyPr wrap="square" lIns="0" tIns="0" rIns="0" bIns="0" anchor="t">
            <a:noAutofit/>
          </a:bodyPr>
          <a:lstStyle>
            <a:lvl1pPr marL="0" indent="0">
              <a:lnSpc>
                <a:spcPct val="120000"/>
              </a:lnSpc>
              <a:buFont typeface="Arial" charset="0"/>
              <a:buNone/>
              <a:defRPr sz="2400" b="0">
                <a:solidFill>
                  <a:schemeClr val="accent6">
                    <a:lumMod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Tree>
    <p:extLst>
      <p:ext uri="{BB962C8B-B14F-4D97-AF65-F5344CB8AC3E}">
        <p14:creationId xmlns:p14="http://schemas.microsoft.com/office/powerpoint/2010/main" val="1353141168"/>
      </p:ext>
    </p:extLst>
  </p:cSld>
  <p:clrMapOvr>
    <a:masterClrMapping/>
  </p:clrMapOvr>
  <p:extLst>
    <p:ext uri="{DCECCB84-F9BA-43D5-87BE-67443E8EF086}">
      <p15:sldGuideLst xmlns:p15="http://schemas.microsoft.com/office/powerpoint/2012/main">
        <p15:guide id="1" orient="horz" pos="3997">
          <p15:clr>
            <a:srgbClr val="FBAE40"/>
          </p15:clr>
        </p15:guide>
        <p15:guide id="2" pos="370">
          <p15:clr>
            <a:srgbClr val="FBAE40"/>
          </p15:clr>
        </p15:guide>
        <p15:guide id="3" pos="7310">
          <p15:clr>
            <a:srgbClr val="FBAE40"/>
          </p15:clr>
        </p15:guide>
        <p15:guide id="4" orient="horz" pos="323">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6-2 - 2 content with image">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C18B3414-E676-FF21-FC2E-DABF7BD757E3}"/>
              </a:ext>
            </a:extLst>
          </p:cNvPr>
          <p:cNvSpPr>
            <a:spLocks noGrp="1"/>
          </p:cNvSpPr>
          <p:nvPr>
            <p:ph type="pic" sz="quarter" idx="13"/>
          </p:nvPr>
        </p:nvSpPr>
        <p:spPr>
          <a:xfrm>
            <a:off x="1" y="0"/>
            <a:ext cx="12192000" cy="3152534"/>
          </a:xfrm>
          <a:prstGeom prst="rect">
            <a:avLst/>
          </a:prstGeom>
        </p:spPr>
        <p:txBody>
          <a:bodyPr/>
          <a:lstStyle>
            <a:lvl1pPr marL="0" indent="0">
              <a:buNone/>
              <a:defRPr/>
            </a:lvl1pPr>
          </a:lstStyle>
          <a:p>
            <a:r>
              <a:rPr lang="en-GB"/>
              <a:t>Click icon to add picture</a:t>
            </a:r>
          </a:p>
        </p:txBody>
      </p:sp>
      <p:sp>
        <p:nvSpPr>
          <p:cNvPr id="2" name="Title 1"/>
          <p:cNvSpPr>
            <a:spLocks noGrp="1"/>
          </p:cNvSpPr>
          <p:nvPr>
            <p:ph type="title"/>
          </p:nvPr>
        </p:nvSpPr>
        <p:spPr>
          <a:xfrm>
            <a:off x="587375" y="1150009"/>
            <a:ext cx="7294638" cy="842844"/>
          </a:xfrm>
          <a:prstGeom prst="rect">
            <a:avLst/>
          </a:prstGeom>
          <a:solidFill>
            <a:schemeClr val="bg2"/>
          </a:solidFill>
        </p:spPr>
        <p:txBody>
          <a:bodyPr wrap="square" lIns="90000" tIns="90000" rIns="90000" bIns="90000" anchor="ctr">
            <a:noAutofit/>
          </a:bodyPr>
          <a:lstStyle>
            <a:lvl1pPr>
              <a:defRPr sz="4000" b="1">
                <a:solidFill>
                  <a:schemeClr val="tx1"/>
                </a:solidFill>
                <a:latin typeface="Arial" panose="020B0604020202020204" pitchFamily="34" charset="0"/>
                <a:cs typeface="Arial" panose="020B0604020202020204" pitchFamily="34" charset="0"/>
              </a:defRPr>
            </a:lvl1pPr>
          </a:lstStyle>
          <a:p>
            <a:r>
              <a:rPr lang="en-GB"/>
              <a:t>Click to edit Master title style</a:t>
            </a:r>
          </a:p>
        </p:txBody>
      </p:sp>
      <p:cxnSp>
        <p:nvCxnSpPr>
          <p:cNvPr id="8" name="Straight Connector 7">
            <a:extLst>
              <a:ext uri="{FF2B5EF4-FFF2-40B4-BE49-F238E27FC236}">
                <a16:creationId xmlns:a16="http://schemas.microsoft.com/office/drawing/2014/main" id="{0CE9C310-EC89-3D1F-A10F-CEA1882099A6}"/>
              </a:ext>
            </a:extLst>
          </p:cNvPr>
          <p:cNvCxnSpPr>
            <a:cxnSpLocks/>
          </p:cNvCxnSpPr>
          <p:nvPr userDrawn="1"/>
        </p:nvCxnSpPr>
        <p:spPr>
          <a:xfrm flipV="1">
            <a:off x="-51404" y="3151053"/>
            <a:ext cx="12243404" cy="1779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7" name="Text Placeholder 12">
            <a:extLst>
              <a:ext uri="{FF2B5EF4-FFF2-40B4-BE49-F238E27FC236}">
                <a16:creationId xmlns:a16="http://schemas.microsoft.com/office/drawing/2014/main" id="{34115565-88F0-2409-0EC2-9B96E2349BCA}"/>
              </a:ext>
            </a:extLst>
          </p:cNvPr>
          <p:cNvSpPr>
            <a:spLocks noGrp="1"/>
          </p:cNvSpPr>
          <p:nvPr>
            <p:ph type="body" sz="quarter" idx="10" hasCustomPrompt="1"/>
          </p:nvPr>
        </p:nvSpPr>
        <p:spPr>
          <a:xfrm>
            <a:off x="7658635" y="6005326"/>
            <a:ext cx="3945990" cy="339912"/>
          </a:xfrm>
          <a:prstGeom prst="rect">
            <a:avLst/>
          </a:prstGeom>
        </p:spPr>
        <p:txBody>
          <a:bodyPr wrap="square" anchor="b"/>
          <a:lstStyle>
            <a:lvl1pPr marL="0" indent="0" algn="r">
              <a:buNone/>
              <a:defRPr sz="1400" b="0" i="0">
                <a:solidFill>
                  <a:schemeClr val="tx1">
                    <a:lumMod val="50000"/>
                    <a:lumOff val="50000"/>
                  </a:schemeClr>
                </a:solidFill>
              </a:defRPr>
            </a:lvl1pPr>
          </a:lstStyle>
          <a:p>
            <a:pPr lvl="0"/>
            <a:r>
              <a:rPr lang="en-US"/>
              <a:t>Edit Master text styles</a:t>
            </a:r>
          </a:p>
        </p:txBody>
      </p:sp>
      <p:sp>
        <p:nvSpPr>
          <p:cNvPr id="3" name="Title 2">
            <a:extLst>
              <a:ext uri="{FF2B5EF4-FFF2-40B4-BE49-F238E27FC236}">
                <a16:creationId xmlns:a16="http://schemas.microsoft.com/office/drawing/2014/main" id="{9D2ACE60-47F7-0FC5-2C1B-332884527599}"/>
              </a:ext>
            </a:extLst>
          </p:cNvPr>
          <p:cNvSpPr txBox="1">
            <a:spLocks/>
          </p:cNvSpPr>
          <p:nvPr userDrawn="1"/>
        </p:nvSpPr>
        <p:spPr>
          <a:xfrm>
            <a:off x="587375" y="2179319"/>
            <a:ext cx="3228854" cy="545053"/>
          </a:xfrm>
          <a:prstGeom prst="rect">
            <a:avLst/>
          </a:prstGeom>
          <a:solidFill>
            <a:schemeClr val="tx2"/>
          </a:solidFill>
        </p:spPr>
        <p:txBody>
          <a:bodyPr vert="horz" wrap="square" lIns="90000" tIns="90000" rIns="90000" bIns="90000" rtlCol="0" anchor="ctr">
            <a:noAutofit/>
          </a:bodyPr>
          <a:lstStyle>
            <a:lvl1pPr algn="l" defTabSz="914400" rtl="0" eaLnBrk="1" latinLnBrk="0" hangingPunct="1">
              <a:lnSpc>
                <a:spcPct val="90000"/>
              </a:lnSpc>
              <a:spcBef>
                <a:spcPct val="0"/>
              </a:spcBef>
              <a:buNone/>
              <a:defRPr sz="4000" b="1" kern="120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r>
              <a:rPr lang="en-GB" sz="2400">
                <a:solidFill>
                  <a:schemeClr val="bg1"/>
                </a:solidFill>
              </a:rPr>
              <a:t>Priorities for change</a:t>
            </a:r>
          </a:p>
        </p:txBody>
      </p:sp>
      <p:sp>
        <p:nvSpPr>
          <p:cNvPr id="15" name="Text Placeholder 14">
            <a:extLst>
              <a:ext uri="{FF2B5EF4-FFF2-40B4-BE49-F238E27FC236}">
                <a16:creationId xmlns:a16="http://schemas.microsoft.com/office/drawing/2014/main" id="{AF9EBF76-DF84-1F8F-25EA-679E5588A718}"/>
              </a:ext>
            </a:extLst>
          </p:cNvPr>
          <p:cNvSpPr>
            <a:spLocks noGrp="1"/>
          </p:cNvSpPr>
          <p:nvPr>
            <p:ph type="body" sz="quarter" idx="14"/>
          </p:nvPr>
        </p:nvSpPr>
        <p:spPr>
          <a:xfrm>
            <a:off x="587375" y="2179320"/>
            <a:ext cx="5340985" cy="548640"/>
          </a:xfrm>
          <a:solidFill>
            <a:schemeClr val="tx2"/>
          </a:solidFill>
        </p:spPr>
        <p:txBody>
          <a:bodyPr lIns="90000" tIns="90000" rIns="90000" bIns="90000" anchor="ctr"/>
          <a:lstStyle>
            <a:lvl1pPr marL="0" indent="0">
              <a:buNone/>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GB"/>
              <a:t>Click to edit Master text styles</a:t>
            </a:r>
          </a:p>
        </p:txBody>
      </p:sp>
      <p:sp>
        <p:nvSpPr>
          <p:cNvPr id="16" name="Content Placeholder 9">
            <a:extLst>
              <a:ext uri="{FF2B5EF4-FFF2-40B4-BE49-F238E27FC236}">
                <a16:creationId xmlns:a16="http://schemas.microsoft.com/office/drawing/2014/main" id="{EF96D16D-E59D-27E5-76FF-AD04D96B46B4}"/>
              </a:ext>
            </a:extLst>
          </p:cNvPr>
          <p:cNvSpPr>
            <a:spLocks noGrp="1"/>
          </p:cNvSpPr>
          <p:nvPr>
            <p:ph sz="quarter" idx="12" hasCustomPrompt="1"/>
          </p:nvPr>
        </p:nvSpPr>
        <p:spPr>
          <a:xfrm>
            <a:off x="587375" y="3429000"/>
            <a:ext cx="5288280" cy="2031069"/>
          </a:xfrm>
          <a:prstGeom prst="rect">
            <a:avLst/>
          </a:prstGeom>
        </p:spPr>
        <p:txBody>
          <a:bodyPr wrap="square" lIns="0" tIns="0" rIns="0" bIns="0" anchor="t">
            <a:noAutofit/>
          </a:bodyPr>
          <a:lstStyle>
            <a:lvl1pPr marL="0" indent="0">
              <a:lnSpc>
                <a:spcPct val="120000"/>
              </a:lnSpc>
              <a:buFont typeface="Arial" charset="0"/>
              <a:buNone/>
              <a:defRPr sz="2400" b="0">
                <a:solidFill>
                  <a:schemeClr val="accent6">
                    <a:lumMod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7" name="Content Placeholder 9">
            <a:extLst>
              <a:ext uri="{FF2B5EF4-FFF2-40B4-BE49-F238E27FC236}">
                <a16:creationId xmlns:a16="http://schemas.microsoft.com/office/drawing/2014/main" id="{E2E95303-6E01-6E64-37DA-FB9A998B7D98}"/>
              </a:ext>
            </a:extLst>
          </p:cNvPr>
          <p:cNvSpPr>
            <a:spLocks noGrp="1"/>
          </p:cNvSpPr>
          <p:nvPr>
            <p:ph sz="quarter" idx="15" hasCustomPrompt="1"/>
          </p:nvPr>
        </p:nvSpPr>
        <p:spPr>
          <a:xfrm>
            <a:off x="6316345" y="3429000"/>
            <a:ext cx="5288280" cy="2031069"/>
          </a:xfrm>
          <a:prstGeom prst="rect">
            <a:avLst/>
          </a:prstGeom>
        </p:spPr>
        <p:txBody>
          <a:bodyPr wrap="square" lIns="0" tIns="0" rIns="0" bIns="0" anchor="t">
            <a:noAutofit/>
          </a:bodyPr>
          <a:lstStyle>
            <a:lvl1pPr marL="0" indent="0">
              <a:lnSpc>
                <a:spcPct val="120000"/>
              </a:lnSpc>
              <a:buFont typeface="Arial" charset="0"/>
              <a:buNone/>
              <a:defRPr sz="2400" b="0">
                <a:solidFill>
                  <a:schemeClr val="accent6">
                    <a:lumMod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pic>
        <p:nvPicPr>
          <p:cNvPr id="4" name="Picture 3">
            <a:extLst>
              <a:ext uri="{FF2B5EF4-FFF2-40B4-BE49-F238E27FC236}">
                <a16:creationId xmlns:a16="http://schemas.microsoft.com/office/drawing/2014/main" id="{16CB7B10-660F-3373-52B5-2D881E6ABF2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87375" y="5588000"/>
            <a:ext cx="628737" cy="757237"/>
          </a:xfrm>
          <a:prstGeom prst="rect">
            <a:avLst/>
          </a:prstGeom>
        </p:spPr>
      </p:pic>
    </p:spTree>
    <p:extLst>
      <p:ext uri="{BB962C8B-B14F-4D97-AF65-F5344CB8AC3E}">
        <p14:creationId xmlns:p14="http://schemas.microsoft.com/office/powerpoint/2010/main" val="3223091869"/>
      </p:ext>
    </p:extLst>
  </p:cSld>
  <p:clrMapOvr>
    <a:masterClrMapping/>
  </p:clrMapOvr>
  <p:extLst>
    <p:ext uri="{DCECCB84-F9BA-43D5-87BE-67443E8EF086}">
      <p15:sldGuideLst xmlns:p15="http://schemas.microsoft.com/office/powerpoint/2012/main">
        <p15:guide id="1" orient="horz" pos="3997">
          <p15:clr>
            <a:srgbClr val="FBAE40"/>
          </p15:clr>
        </p15:guide>
        <p15:guide id="2" pos="370">
          <p15:clr>
            <a:srgbClr val="FBAE40"/>
          </p15:clr>
        </p15:guide>
        <p15:guide id="3" pos="7310">
          <p15:clr>
            <a:srgbClr val="FBAE40"/>
          </p15:clr>
        </p15:guide>
        <p15:guide id="4" orient="horz" pos="323">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6-2 - 2 content with image without logo">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C18B3414-E676-FF21-FC2E-DABF7BD757E3}"/>
              </a:ext>
            </a:extLst>
          </p:cNvPr>
          <p:cNvSpPr>
            <a:spLocks noGrp="1"/>
          </p:cNvSpPr>
          <p:nvPr>
            <p:ph type="pic" sz="quarter" idx="13"/>
          </p:nvPr>
        </p:nvSpPr>
        <p:spPr>
          <a:xfrm>
            <a:off x="1" y="0"/>
            <a:ext cx="12192000" cy="3152534"/>
          </a:xfrm>
          <a:prstGeom prst="rect">
            <a:avLst/>
          </a:prstGeom>
        </p:spPr>
        <p:txBody>
          <a:bodyPr/>
          <a:lstStyle>
            <a:lvl1pPr marL="0" indent="0">
              <a:buNone/>
              <a:defRPr/>
            </a:lvl1pPr>
          </a:lstStyle>
          <a:p>
            <a:r>
              <a:rPr lang="en-GB"/>
              <a:t>Click icon to add picture</a:t>
            </a:r>
          </a:p>
        </p:txBody>
      </p:sp>
      <p:sp>
        <p:nvSpPr>
          <p:cNvPr id="2" name="Title 1"/>
          <p:cNvSpPr>
            <a:spLocks noGrp="1"/>
          </p:cNvSpPr>
          <p:nvPr>
            <p:ph type="title"/>
          </p:nvPr>
        </p:nvSpPr>
        <p:spPr>
          <a:xfrm>
            <a:off x="587375" y="1150009"/>
            <a:ext cx="7294638" cy="842844"/>
          </a:xfrm>
          <a:prstGeom prst="rect">
            <a:avLst/>
          </a:prstGeom>
          <a:solidFill>
            <a:schemeClr val="bg2"/>
          </a:solidFill>
        </p:spPr>
        <p:txBody>
          <a:bodyPr wrap="square" lIns="90000" tIns="90000" rIns="90000" bIns="90000" anchor="ctr">
            <a:noAutofit/>
          </a:bodyPr>
          <a:lstStyle>
            <a:lvl1pPr>
              <a:defRPr sz="4000" b="1">
                <a:solidFill>
                  <a:schemeClr val="tx1"/>
                </a:solidFill>
                <a:latin typeface="Arial" panose="020B0604020202020204" pitchFamily="34" charset="0"/>
                <a:cs typeface="Arial" panose="020B0604020202020204" pitchFamily="34" charset="0"/>
              </a:defRPr>
            </a:lvl1pPr>
          </a:lstStyle>
          <a:p>
            <a:r>
              <a:rPr lang="en-GB"/>
              <a:t>Click to edit Master title style</a:t>
            </a:r>
          </a:p>
        </p:txBody>
      </p:sp>
      <p:cxnSp>
        <p:nvCxnSpPr>
          <p:cNvPr id="8" name="Straight Connector 7">
            <a:extLst>
              <a:ext uri="{FF2B5EF4-FFF2-40B4-BE49-F238E27FC236}">
                <a16:creationId xmlns:a16="http://schemas.microsoft.com/office/drawing/2014/main" id="{0CE9C310-EC89-3D1F-A10F-CEA1882099A6}"/>
              </a:ext>
            </a:extLst>
          </p:cNvPr>
          <p:cNvCxnSpPr>
            <a:cxnSpLocks/>
          </p:cNvCxnSpPr>
          <p:nvPr userDrawn="1"/>
        </p:nvCxnSpPr>
        <p:spPr>
          <a:xfrm flipV="1">
            <a:off x="-51404" y="3151053"/>
            <a:ext cx="12243404" cy="1779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7" name="Text Placeholder 12">
            <a:extLst>
              <a:ext uri="{FF2B5EF4-FFF2-40B4-BE49-F238E27FC236}">
                <a16:creationId xmlns:a16="http://schemas.microsoft.com/office/drawing/2014/main" id="{34115565-88F0-2409-0EC2-9B96E2349BCA}"/>
              </a:ext>
            </a:extLst>
          </p:cNvPr>
          <p:cNvSpPr>
            <a:spLocks noGrp="1"/>
          </p:cNvSpPr>
          <p:nvPr>
            <p:ph type="body" sz="quarter" idx="10" hasCustomPrompt="1"/>
          </p:nvPr>
        </p:nvSpPr>
        <p:spPr>
          <a:xfrm>
            <a:off x="7658635" y="6005326"/>
            <a:ext cx="3945990" cy="339912"/>
          </a:xfrm>
          <a:prstGeom prst="rect">
            <a:avLst/>
          </a:prstGeom>
        </p:spPr>
        <p:txBody>
          <a:bodyPr wrap="square" anchor="b"/>
          <a:lstStyle>
            <a:lvl1pPr marL="0" indent="0" algn="r">
              <a:buNone/>
              <a:defRPr sz="1400" b="0" i="0">
                <a:solidFill>
                  <a:schemeClr val="tx1">
                    <a:lumMod val="50000"/>
                    <a:lumOff val="50000"/>
                  </a:schemeClr>
                </a:solidFill>
              </a:defRPr>
            </a:lvl1pPr>
          </a:lstStyle>
          <a:p>
            <a:pPr lvl="0"/>
            <a:r>
              <a:rPr lang="en-US"/>
              <a:t>Edit Master text styles</a:t>
            </a:r>
          </a:p>
        </p:txBody>
      </p:sp>
      <p:sp>
        <p:nvSpPr>
          <p:cNvPr id="3" name="Title 2">
            <a:extLst>
              <a:ext uri="{FF2B5EF4-FFF2-40B4-BE49-F238E27FC236}">
                <a16:creationId xmlns:a16="http://schemas.microsoft.com/office/drawing/2014/main" id="{9D2ACE60-47F7-0FC5-2C1B-332884527599}"/>
              </a:ext>
            </a:extLst>
          </p:cNvPr>
          <p:cNvSpPr txBox="1">
            <a:spLocks/>
          </p:cNvSpPr>
          <p:nvPr userDrawn="1"/>
        </p:nvSpPr>
        <p:spPr>
          <a:xfrm>
            <a:off x="587375" y="2179319"/>
            <a:ext cx="3228854" cy="545053"/>
          </a:xfrm>
          <a:prstGeom prst="rect">
            <a:avLst/>
          </a:prstGeom>
          <a:solidFill>
            <a:schemeClr val="tx2"/>
          </a:solidFill>
        </p:spPr>
        <p:txBody>
          <a:bodyPr vert="horz" wrap="square" lIns="90000" tIns="90000" rIns="90000" bIns="90000" rtlCol="0" anchor="ctr">
            <a:noAutofit/>
          </a:bodyPr>
          <a:lstStyle>
            <a:lvl1pPr algn="l" defTabSz="914400" rtl="0" eaLnBrk="1" latinLnBrk="0" hangingPunct="1">
              <a:lnSpc>
                <a:spcPct val="90000"/>
              </a:lnSpc>
              <a:spcBef>
                <a:spcPct val="0"/>
              </a:spcBef>
              <a:buNone/>
              <a:defRPr sz="4000" b="1" kern="120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r>
              <a:rPr lang="en-GB" sz="2400">
                <a:solidFill>
                  <a:schemeClr val="bg1"/>
                </a:solidFill>
              </a:rPr>
              <a:t>Priorities for change</a:t>
            </a:r>
          </a:p>
        </p:txBody>
      </p:sp>
      <p:sp>
        <p:nvSpPr>
          <p:cNvPr id="15" name="Text Placeholder 14">
            <a:extLst>
              <a:ext uri="{FF2B5EF4-FFF2-40B4-BE49-F238E27FC236}">
                <a16:creationId xmlns:a16="http://schemas.microsoft.com/office/drawing/2014/main" id="{AF9EBF76-DF84-1F8F-25EA-679E5588A718}"/>
              </a:ext>
            </a:extLst>
          </p:cNvPr>
          <p:cNvSpPr>
            <a:spLocks noGrp="1"/>
          </p:cNvSpPr>
          <p:nvPr>
            <p:ph type="body" sz="quarter" idx="14"/>
          </p:nvPr>
        </p:nvSpPr>
        <p:spPr>
          <a:xfrm>
            <a:off x="587375" y="2179320"/>
            <a:ext cx="5340985" cy="548640"/>
          </a:xfrm>
          <a:solidFill>
            <a:schemeClr val="tx2"/>
          </a:solidFill>
        </p:spPr>
        <p:txBody>
          <a:bodyPr lIns="90000" tIns="90000" rIns="90000" bIns="90000" anchor="ctr"/>
          <a:lstStyle>
            <a:lvl1pPr marL="0" indent="0">
              <a:buNone/>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GB"/>
              <a:t>Click to edit Master text styles</a:t>
            </a:r>
          </a:p>
        </p:txBody>
      </p:sp>
      <p:sp>
        <p:nvSpPr>
          <p:cNvPr id="16" name="Content Placeholder 9">
            <a:extLst>
              <a:ext uri="{FF2B5EF4-FFF2-40B4-BE49-F238E27FC236}">
                <a16:creationId xmlns:a16="http://schemas.microsoft.com/office/drawing/2014/main" id="{EF96D16D-E59D-27E5-76FF-AD04D96B46B4}"/>
              </a:ext>
            </a:extLst>
          </p:cNvPr>
          <p:cNvSpPr>
            <a:spLocks noGrp="1"/>
          </p:cNvSpPr>
          <p:nvPr>
            <p:ph sz="quarter" idx="12" hasCustomPrompt="1"/>
          </p:nvPr>
        </p:nvSpPr>
        <p:spPr>
          <a:xfrm>
            <a:off x="587375" y="3429000"/>
            <a:ext cx="5288280" cy="2393055"/>
          </a:xfrm>
          <a:prstGeom prst="rect">
            <a:avLst/>
          </a:prstGeom>
        </p:spPr>
        <p:txBody>
          <a:bodyPr wrap="square" lIns="0" tIns="0" rIns="0" bIns="0" anchor="t">
            <a:noAutofit/>
          </a:bodyPr>
          <a:lstStyle>
            <a:lvl1pPr marL="0" indent="0">
              <a:lnSpc>
                <a:spcPct val="120000"/>
              </a:lnSpc>
              <a:buFont typeface="Arial" charset="0"/>
              <a:buNone/>
              <a:defRPr sz="2400" b="0">
                <a:solidFill>
                  <a:schemeClr val="accent6">
                    <a:lumMod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7" name="Content Placeholder 9">
            <a:extLst>
              <a:ext uri="{FF2B5EF4-FFF2-40B4-BE49-F238E27FC236}">
                <a16:creationId xmlns:a16="http://schemas.microsoft.com/office/drawing/2014/main" id="{E2E95303-6E01-6E64-37DA-FB9A998B7D98}"/>
              </a:ext>
            </a:extLst>
          </p:cNvPr>
          <p:cNvSpPr>
            <a:spLocks noGrp="1"/>
          </p:cNvSpPr>
          <p:nvPr>
            <p:ph sz="quarter" idx="15" hasCustomPrompt="1"/>
          </p:nvPr>
        </p:nvSpPr>
        <p:spPr>
          <a:xfrm>
            <a:off x="6316345" y="3429000"/>
            <a:ext cx="5288280" cy="2393055"/>
          </a:xfrm>
          <a:prstGeom prst="rect">
            <a:avLst/>
          </a:prstGeom>
        </p:spPr>
        <p:txBody>
          <a:bodyPr wrap="square" lIns="0" tIns="0" rIns="0" bIns="0" anchor="t">
            <a:noAutofit/>
          </a:bodyPr>
          <a:lstStyle>
            <a:lvl1pPr marL="0" indent="0">
              <a:lnSpc>
                <a:spcPct val="120000"/>
              </a:lnSpc>
              <a:buFont typeface="Arial" charset="0"/>
              <a:buNone/>
              <a:defRPr sz="2400" b="0">
                <a:solidFill>
                  <a:schemeClr val="accent6">
                    <a:lumMod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Tree>
    <p:extLst>
      <p:ext uri="{BB962C8B-B14F-4D97-AF65-F5344CB8AC3E}">
        <p14:creationId xmlns:p14="http://schemas.microsoft.com/office/powerpoint/2010/main" val="1546473070"/>
      </p:ext>
    </p:extLst>
  </p:cSld>
  <p:clrMapOvr>
    <a:masterClrMapping/>
  </p:clrMapOvr>
  <p:extLst>
    <p:ext uri="{DCECCB84-F9BA-43D5-87BE-67443E8EF086}">
      <p15:sldGuideLst xmlns:p15="http://schemas.microsoft.com/office/powerpoint/2012/main">
        <p15:guide id="1" orient="horz" pos="3997">
          <p15:clr>
            <a:srgbClr val="FBAE40"/>
          </p15:clr>
        </p15:guide>
        <p15:guide id="2" pos="370">
          <p15:clr>
            <a:srgbClr val="FBAE40"/>
          </p15:clr>
        </p15:guide>
        <p15:guide id="3" pos="7310">
          <p15:clr>
            <a:srgbClr val="FBAE40"/>
          </p15:clr>
        </p15:guide>
        <p15:guide id="4" orient="horz" pos="323">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7 - Content - 1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7375" y="1125576"/>
            <a:ext cx="5477394" cy="2303424"/>
          </a:xfrm>
          <a:prstGeom prst="rect">
            <a:avLst/>
          </a:prstGeom>
        </p:spPr>
        <p:txBody>
          <a:bodyPr wrap="square" lIns="0" tIns="0" rIns="0" bIns="0" anchor="t">
            <a:noAutofit/>
          </a:bodyPr>
          <a:lstStyle>
            <a:lvl1pPr>
              <a:defRPr sz="4000" b="1">
                <a:solidFill>
                  <a:schemeClr val="tx1"/>
                </a:solidFill>
                <a:latin typeface="Arial" panose="020B0604020202020204" pitchFamily="34" charset="0"/>
                <a:cs typeface="Arial" panose="020B0604020202020204" pitchFamily="34" charset="0"/>
              </a:defRPr>
            </a:lvl1pPr>
          </a:lstStyle>
          <a:p>
            <a:r>
              <a:rPr lang="en-US"/>
              <a:t>Click to edit </a:t>
            </a:r>
            <a:br>
              <a:rPr lang="en-US"/>
            </a:br>
            <a:r>
              <a:rPr lang="en-US"/>
              <a:t>Master title style</a:t>
            </a:r>
            <a:endParaRPr lang="en-GB"/>
          </a:p>
        </p:txBody>
      </p:sp>
      <p:pic>
        <p:nvPicPr>
          <p:cNvPr id="3" name="Picture 2">
            <a:extLst>
              <a:ext uri="{FF2B5EF4-FFF2-40B4-BE49-F238E27FC236}">
                <a16:creationId xmlns:a16="http://schemas.microsoft.com/office/drawing/2014/main" id="{7C9AE5CA-72E1-8813-E355-4842E1146A0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87375" y="512763"/>
            <a:ext cx="385096" cy="385096"/>
          </a:xfrm>
          <a:prstGeom prst="rect">
            <a:avLst/>
          </a:prstGeom>
          <a:solidFill>
            <a:schemeClr val="bg1"/>
          </a:solidFill>
        </p:spPr>
      </p:pic>
      <p:sp>
        <p:nvSpPr>
          <p:cNvPr id="6" name="Content Placeholder 9">
            <a:extLst>
              <a:ext uri="{FF2B5EF4-FFF2-40B4-BE49-F238E27FC236}">
                <a16:creationId xmlns:a16="http://schemas.microsoft.com/office/drawing/2014/main" id="{29D2D9E9-6029-C711-45B7-5BBC7FC86461}"/>
              </a:ext>
            </a:extLst>
          </p:cNvPr>
          <p:cNvSpPr>
            <a:spLocks noGrp="1"/>
          </p:cNvSpPr>
          <p:nvPr>
            <p:ph sz="quarter" idx="12" hasCustomPrompt="1"/>
          </p:nvPr>
        </p:nvSpPr>
        <p:spPr>
          <a:xfrm>
            <a:off x="6600812" y="512763"/>
            <a:ext cx="5003813" cy="4943057"/>
          </a:xfrm>
          <a:prstGeom prst="rect">
            <a:avLst/>
          </a:prstGeom>
        </p:spPr>
        <p:txBody>
          <a:bodyPr wrap="square" lIns="0" tIns="0" rIns="0" bIns="0">
            <a:noAutofit/>
          </a:bodyPr>
          <a:lstStyle>
            <a:lvl1pPr marL="0" indent="0">
              <a:lnSpc>
                <a:spcPct val="120000"/>
              </a:lnSpc>
              <a:buFont typeface="Arial" charset="0"/>
              <a:buNone/>
              <a:defRPr sz="2400" b="0">
                <a:solidFill>
                  <a:schemeClr val="accent6">
                    <a:lumMod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7" name="Text Placeholder 12">
            <a:extLst>
              <a:ext uri="{FF2B5EF4-FFF2-40B4-BE49-F238E27FC236}">
                <a16:creationId xmlns:a16="http://schemas.microsoft.com/office/drawing/2014/main" id="{82BCA939-AA2F-9766-59C9-3F2853014283}"/>
              </a:ext>
            </a:extLst>
          </p:cNvPr>
          <p:cNvSpPr>
            <a:spLocks noGrp="1"/>
          </p:cNvSpPr>
          <p:nvPr>
            <p:ph type="body" sz="quarter" idx="10" hasCustomPrompt="1"/>
          </p:nvPr>
        </p:nvSpPr>
        <p:spPr>
          <a:xfrm>
            <a:off x="7658635" y="6005326"/>
            <a:ext cx="3945990" cy="339912"/>
          </a:xfrm>
          <a:prstGeom prst="rect">
            <a:avLst/>
          </a:prstGeom>
        </p:spPr>
        <p:txBody>
          <a:bodyPr wrap="square" anchor="b"/>
          <a:lstStyle>
            <a:lvl1pPr marL="0" indent="0" algn="r">
              <a:buNone/>
              <a:defRPr sz="1400" b="0" i="0">
                <a:solidFill>
                  <a:schemeClr val="tx1">
                    <a:lumMod val="50000"/>
                    <a:lumOff val="50000"/>
                  </a:schemeClr>
                </a:solidFill>
              </a:defRPr>
            </a:lvl1pPr>
          </a:lstStyle>
          <a:p>
            <a:pPr lvl="0"/>
            <a:r>
              <a:rPr lang="en-US"/>
              <a:t>Edit Master text styles</a:t>
            </a:r>
          </a:p>
        </p:txBody>
      </p:sp>
      <p:pic>
        <p:nvPicPr>
          <p:cNvPr id="5" name="Picture 4">
            <a:extLst>
              <a:ext uri="{FF2B5EF4-FFF2-40B4-BE49-F238E27FC236}">
                <a16:creationId xmlns:a16="http://schemas.microsoft.com/office/drawing/2014/main" id="{E6BB48D4-732B-E083-840F-3FC06A21762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87375" y="5588000"/>
            <a:ext cx="628737" cy="757237"/>
          </a:xfrm>
          <a:prstGeom prst="rect">
            <a:avLst/>
          </a:prstGeom>
        </p:spPr>
      </p:pic>
    </p:spTree>
    <p:extLst>
      <p:ext uri="{BB962C8B-B14F-4D97-AF65-F5344CB8AC3E}">
        <p14:creationId xmlns:p14="http://schemas.microsoft.com/office/powerpoint/2010/main" val="1235423258"/>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70" userDrawn="1">
          <p15:clr>
            <a:srgbClr val="FBAE40"/>
          </p15:clr>
        </p15:guide>
        <p15:guide id="3" pos="7310">
          <p15:clr>
            <a:srgbClr val="FBAE40"/>
          </p15:clr>
        </p15:guide>
        <p15:guide id="4" orient="horz" pos="323"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7 - Content - 4 messages without log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7375" y="1125576"/>
            <a:ext cx="4181395" cy="2207933"/>
          </a:xfrm>
          <a:prstGeom prst="rect">
            <a:avLst/>
          </a:prstGeom>
        </p:spPr>
        <p:txBody>
          <a:bodyPr wrap="square" lIns="0" tIns="0" rIns="0" bIns="0" anchor="t">
            <a:noAutofit/>
          </a:bodyPr>
          <a:lstStyle>
            <a:lvl1pPr>
              <a:defRPr sz="4000" b="1">
                <a:solidFill>
                  <a:schemeClr val="tx1"/>
                </a:solidFill>
                <a:latin typeface="Arial" panose="020B0604020202020204" pitchFamily="34" charset="0"/>
                <a:cs typeface="Arial" panose="020B0604020202020204" pitchFamily="34" charset="0"/>
              </a:defRPr>
            </a:lvl1pPr>
          </a:lstStyle>
          <a:p>
            <a:r>
              <a:rPr lang="en-US"/>
              <a:t>Click to edit </a:t>
            </a:r>
            <a:br>
              <a:rPr lang="en-US"/>
            </a:br>
            <a:r>
              <a:rPr lang="en-US"/>
              <a:t>Master title style</a:t>
            </a:r>
            <a:endParaRPr lang="en-GB"/>
          </a:p>
        </p:txBody>
      </p:sp>
      <p:pic>
        <p:nvPicPr>
          <p:cNvPr id="3" name="Picture 2">
            <a:extLst>
              <a:ext uri="{FF2B5EF4-FFF2-40B4-BE49-F238E27FC236}">
                <a16:creationId xmlns:a16="http://schemas.microsoft.com/office/drawing/2014/main" id="{7C9AE5CA-72E1-8813-E355-4842E1146A0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87375" y="512763"/>
            <a:ext cx="385096" cy="385096"/>
          </a:xfrm>
          <a:prstGeom prst="rect">
            <a:avLst/>
          </a:prstGeom>
          <a:solidFill>
            <a:schemeClr val="bg1"/>
          </a:solidFill>
        </p:spPr>
      </p:pic>
      <p:sp>
        <p:nvSpPr>
          <p:cNvPr id="7" name="Text Placeholder 12">
            <a:extLst>
              <a:ext uri="{FF2B5EF4-FFF2-40B4-BE49-F238E27FC236}">
                <a16:creationId xmlns:a16="http://schemas.microsoft.com/office/drawing/2014/main" id="{82BCA939-AA2F-9766-59C9-3F2853014283}"/>
              </a:ext>
            </a:extLst>
          </p:cNvPr>
          <p:cNvSpPr>
            <a:spLocks noGrp="1"/>
          </p:cNvSpPr>
          <p:nvPr>
            <p:ph type="body" sz="quarter" idx="10" hasCustomPrompt="1"/>
          </p:nvPr>
        </p:nvSpPr>
        <p:spPr>
          <a:xfrm>
            <a:off x="7658635" y="6005326"/>
            <a:ext cx="3945990" cy="339912"/>
          </a:xfrm>
          <a:prstGeom prst="rect">
            <a:avLst/>
          </a:prstGeom>
        </p:spPr>
        <p:txBody>
          <a:bodyPr wrap="square" anchor="b"/>
          <a:lstStyle>
            <a:lvl1pPr marL="0" indent="0" algn="r">
              <a:buNone/>
              <a:defRPr sz="1400" b="0" i="0">
                <a:solidFill>
                  <a:schemeClr val="tx1">
                    <a:lumMod val="50000"/>
                    <a:lumOff val="50000"/>
                  </a:schemeClr>
                </a:solidFill>
              </a:defRPr>
            </a:lvl1pPr>
          </a:lstStyle>
          <a:p>
            <a:pPr lvl="0"/>
            <a:r>
              <a:rPr lang="en-US"/>
              <a:t>Edit Master text styles</a:t>
            </a:r>
          </a:p>
        </p:txBody>
      </p:sp>
      <p:sp>
        <p:nvSpPr>
          <p:cNvPr id="5" name="Content Placeholder 9">
            <a:extLst>
              <a:ext uri="{FF2B5EF4-FFF2-40B4-BE49-F238E27FC236}">
                <a16:creationId xmlns:a16="http://schemas.microsoft.com/office/drawing/2014/main" id="{970721C1-8476-16C3-7AF5-F7F732028A11}"/>
              </a:ext>
            </a:extLst>
          </p:cNvPr>
          <p:cNvSpPr>
            <a:spLocks noGrp="1"/>
          </p:cNvSpPr>
          <p:nvPr>
            <p:ph sz="quarter" idx="12" hasCustomPrompt="1"/>
          </p:nvPr>
        </p:nvSpPr>
        <p:spPr>
          <a:xfrm>
            <a:off x="7044413" y="557732"/>
            <a:ext cx="4552717" cy="831229"/>
          </a:xfrm>
          <a:prstGeom prst="rect">
            <a:avLst/>
          </a:prstGeom>
        </p:spPr>
        <p:txBody>
          <a:bodyPr wrap="square" lIns="0" tIns="0" rIns="0" bIns="0" anchor="t">
            <a:noAutofit/>
          </a:bodyPr>
          <a:lstStyle>
            <a:lvl1pPr marL="0" indent="0">
              <a:lnSpc>
                <a:spcPct val="120000"/>
              </a:lnSpc>
              <a:buFont typeface="Arial" charset="0"/>
              <a:buNone/>
              <a:defRPr sz="2000" b="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8" name="Content Placeholder 9">
            <a:extLst>
              <a:ext uri="{FF2B5EF4-FFF2-40B4-BE49-F238E27FC236}">
                <a16:creationId xmlns:a16="http://schemas.microsoft.com/office/drawing/2014/main" id="{B104F4BF-32B5-C300-95CF-109430B28C21}"/>
              </a:ext>
            </a:extLst>
          </p:cNvPr>
          <p:cNvSpPr>
            <a:spLocks noGrp="1"/>
          </p:cNvSpPr>
          <p:nvPr>
            <p:ph sz="quarter" idx="21" hasCustomPrompt="1"/>
          </p:nvPr>
        </p:nvSpPr>
        <p:spPr>
          <a:xfrm>
            <a:off x="6246635" y="512763"/>
            <a:ext cx="615568" cy="580944"/>
          </a:xfrm>
          <a:prstGeom prst="rect">
            <a:avLst/>
          </a:prstGeom>
        </p:spPr>
        <p:txBody>
          <a:bodyPr wrap="square" lIns="0" tIns="0" rIns="0" bIns="0" anchor="t">
            <a:noAutofit/>
          </a:bodyPr>
          <a:lstStyle>
            <a:lvl1pPr marL="0" indent="0" algn="r">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9" name="Content Placeholder 9">
            <a:extLst>
              <a:ext uri="{FF2B5EF4-FFF2-40B4-BE49-F238E27FC236}">
                <a16:creationId xmlns:a16="http://schemas.microsoft.com/office/drawing/2014/main" id="{DEADD77C-1D17-AA9B-CA38-D2D3C8FE575C}"/>
              </a:ext>
            </a:extLst>
          </p:cNvPr>
          <p:cNvSpPr>
            <a:spLocks noGrp="1"/>
          </p:cNvSpPr>
          <p:nvPr>
            <p:ph sz="quarter" idx="22" hasCustomPrompt="1"/>
          </p:nvPr>
        </p:nvSpPr>
        <p:spPr>
          <a:xfrm>
            <a:off x="7044413" y="1752600"/>
            <a:ext cx="4552717" cy="831229"/>
          </a:xfrm>
          <a:prstGeom prst="rect">
            <a:avLst/>
          </a:prstGeom>
        </p:spPr>
        <p:txBody>
          <a:bodyPr wrap="square" lIns="0" tIns="0" rIns="0" bIns="0" anchor="t">
            <a:noAutofit/>
          </a:bodyPr>
          <a:lstStyle>
            <a:lvl1pPr marL="0" indent="0">
              <a:lnSpc>
                <a:spcPct val="120000"/>
              </a:lnSpc>
              <a:buFont typeface="Arial" charset="0"/>
              <a:buNone/>
              <a:defRPr sz="2000" b="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0" name="Content Placeholder 9">
            <a:extLst>
              <a:ext uri="{FF2B5EF4-FFF2-40B4-BE49-F238E27FC236}">
                <a16:creationId xmlns:a16="http://schemas.microsoft.com/office/drawing/2014/main" id="{DE060835-DB78-D121-D294-4D53D0D1D72F}"/>
              </a:ext>
            </a:extLst>
          </p:cNvPr>
          <p:cNvSpPr>
            <a:spLocks noGrp="1"/>
          </p:cNvSpPr>
          <p:nvPr>
            <p:ph sz="quarter" idx="23" hasCustomPrompt="1"/>
          </p:nvPr>
        </p:nvSpPr>
        <p:spPr>
          <a:xfrm>
            <a:off x="6246635" y="1707631"/>
            <a:ext cx="615568" cy="580944"/>
          </a:xfrm>
          <a:prstGeom prst="rect">
            <a:avLst/>
          </a:prstGeom>
        </p:spPr>
        <p:txBody>
          <a:bodyPr wrap="square" lIns="0" tIns="0" rIns="0" bIns="0" anchor="t">
            <a:noAutofit/>
          </a:bodyPr>
          <a:lstStyle>
            <a:lvl1pPr marL="0" indent="0" algn="r">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9">
            <a:extLst>
              <a:ext uri="{FF2B5EF4-FFF2-40B4-BE49-F238E27FC236}">
                <a16:creationId xmlns:a16="http://schemas.microsoft.com/office/drawing/2014/main" id="{DEC03841-4A8F-A612-93D3-9AE0711C5D3F}"/>
              </a:ext>
            </a:extLst>
          </p:cNvPr>
          <p:cNvSpPr>
            <a:spLocks noGrp="1"/>
          </p:cNvSpPr>
          <p:nvPr>
            <p:ph sz="quarter" idx="24" hasCustomPrompt="1"/>
          </p:nvPr>
        </p:nvSpPr>
        <p:spPr>
          <a:xfrm>
            <a:off x="7044413" y="2971800"/>
            <a:ext cx="4552717" cy="831229"/>
          </a:xfrm>
          <a:prstGeom prst="rect">
            <a:avLst/>
          </a:prstGeom>
        </p:spPr>
        <p:txBody>
          <a:bodyPr wrap="square" lIns="0" tIns="0" rIns="0" bIns="0" anchor="t">
            <a:noAutofit/>
          </a:bodyPr>
          <a:lstStyle>
            <a:lvl1pPr marL="0" indent="0">
              <a:lnSpc>
                <a:spcPct val="120000"/>
              </a:lnSpc>
              <a:buFont typeface="Arial" charset="0"/>
              <a:buNone/>
              <a:defRPr sz="2000" b="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2" name="Content Placeholder 9">
            <a:extLst>
              <a:ext uri="{FF2B5EF4-FFF2-40B4-BE49-F238E27FC236}">
                <a16:creationId xmlns:a16="http://schemas.microsoft.com/office/drawing/2014/main" id="{E5D83926-33C6-B633-B04D-689A8B779907}"/>
              </a:ext>
            </a:extLst>
          </p:cNvPr>
          <p:cNvSpPr>
            <a:spLocks noGrp="1"/>
          </p:cNvSpPr>
          <p:nvPr>
            <p:ph sz="quarter" idx="25" hasCustomPrompt="1"/>
          </p:nvPr>
        </p:nvSpPr>
        <p:spPr>
          <a:xfrm>
            <a:off x="6246635" y="2926831"/>
            <a:ext cx="615568" cy="580944"/>
          </a:xfrm>
          <a:prstGeom prst="rect">
            <a:avLst/>
          </a:prstGeom>
        </p:spPr>
        <p:txBody>
          <a:bodyPr wrap="square" lIns="0" tIns="0" rIns="0" bIns="0" anchor="t">
            <a:noAutofit/>
          </a:bodyPr>
          <a:lstStyle>
            <a:lvl1pPr marL="0" indent="0" algn="r">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3" name="Content Placeholder 9">
            <a:extLst>
              <a:ext uri="{FF2B5EF4-FFF2-40B4-BE49-F238E27FC236}">
                <a16:creationId xmlns:a16="http://schemas.microsoft.com/office/drawing/2014/main" id="{CAC457C5-C3D2-033C-0ECE-92BAC4CE0576}"/>
              </a:ext>
            </a:extLst>
          </p:cNvPr>
          <p:cNvSpPr>
            <a:spLocks noGrp="1"/>
          </p:cNvSpPr>
          <p:nvPr>
            <p:ph sz="quarter" idx="26" hasCustomPrompt="1"/>
          </p:nvPr>
        </p:nvSpPr>
        <p:spPr>
          <a:xfrm>
            <a:off x="7044413" y="4191000"/>
            <a:ext cx="4552717" cy="831229"/>
          </a:xfrm>
          <a:prstGeom prst="rect">
            <a:avLst/>
          </a:prstGeom>
        </p:spPr>
        <p:txBody>
          <a:bodyPr wrap="square" lIns="0" tIns="0" rIns="0" bIns="0" anchor="t">
            <a:noAutofit/>
          </a:bodyPr>
          <a:lstStyle>
            <a:lvl1pPr marL="0" indent="0">
              <a:lnSpc>
                <a:spcPct val="120000"/>
              </a:lnSpc>
              <a:buFont typeface="Arial" charset="0"/>
              <a:buNone/>
              <a:defRPr sz="2000" b="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4" name="Content Placeholder 9">
            <a:extLst>
              <a:ext uri="{FF2B5EF4-FFF2-40B4-BE49-F238E27FC236}">
                <a16:creationId xmlns:a16="http://schemas.microsoft.com/office/drawing/2014/main" id="{3F1BF7AB-9A6F-586D-1558-2D796E675681}"/>
              </a:ext>
            </a:extLst>
          </p:cNvPr>
          <p:cNvSpPr>
            <a:spLocks noGrp="1"/>
          </p:cNvSpPr>
          <p:nvPr>
            <p:ph sz="quarter" idx="27" hasCustomPrompt="1"/>
          </p:nvPr>
        </p:nvSpPr>
        <p:spPr>
          <a:xfrm>
            <a:off x="6246635" y="4146031"/>
            <a:ext cx="615568" cy="580944"/>
          </a:xfrm>
          <a:prstGeom prst="rect">
            <a:avLst/>
          </a:prstGeom>
        </p:spPr>
        <p:txBody>
          <a:bodyPr wrap="square" lIns="0" tIns="0" rIns="0" bIns="0" anchor="t">
            <a:noAutofit/>
          </a:bodyPr>
          <a:lstStyle>
            <a:lvl1pPr marL="0" indent="0" algn="r">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Tree>
    <p:extLst>
      <p:ext uri="{BB962C8B-B14F-4D97-AF65-F5344CB8AC3E}">
        <p14:creationId xmlns:p14="http://schemas.microsoft.com/office/powerpoint/2010/main" val="4084495692"/>
      </p:ext>
    </p:extLst>
  </p:cSld>
  <p:clrMapOvr>
    <a:masterClrMapping/>
  </p:clrMapOvr>
  <p:extLst>
    <p:ext uri="{DCECCB84-F9BA-43D5-87BE-67443E8EF086}">
      <p15:sldGuideLst xmlns:p15="http://schemas.microsoft.com/office/powerpoint/2012/main">
        <p15:guide id="1" orient="horz" pos="3997">
          <p15:clr>
            <a:srgbClr val="FBAE40"/>
          </p15:clr>
        </p15:guide>
        <p15:guide id="2" pos="370">
          <p15:clr>
            <a:srgbClr val="FBAE40"/>
          </p15:clr>
        </p15:guide>
        <p15:guide id="3" pos="7310">
          <p15:clr>
            <a:srgbClr val="FBAE40"/>
          </p15:clr>
        </p15:guide>
        <p15:guide id="4" orient="horz" pos="323">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7 - Content - 4 mess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7375" y="1125576"/>
            <a:ext cx="4181395" cy="2207933"/>
          </a:xfrm>
          <a:prstGeom prst="rect">
            <a:avLst/>
          </a:prstGeom>
        </p:spPr>
        <p:txBody>
          <a:bodyPr wrap="square" lIns="0" tIns="0" rIns="0" bIns="0" anchor="t">
            <a:noAutofit/>
          </a:bodyPr>
          <a:lstStyle>
            <a:lvl1pPr>
              <a:defRPr sz="4000" b="1">
                <a:solidFill>
                  <a:schemeClr val="tx1"/>
                </a:solidFill>
                <a:latin typeface="Arial" panose="020B0604020202020204" pitchFamily="34" charset="0"/>
                <a:cs typeface="Arial" panose="020B0604020202020204" pitchFamily="34" charset="0"/>
              </a:defRPr>
            </a:lvl1pPr>
          </a:lstStyle>
          <a:p>
            <a:r>
              <a:rPr lang="en-US"/>
              <a:t>Click to edit </a:t>
            </a:r>
            <a:br>
              <a:rPr lang="en-US"/>
            </a:br>
            <a:r>
              <a:rPr lang="en-US"/>
              <a:t>Master title style</a:t>
            </a:r>
            <a:endParaRPr lang="en-GB"/>
          </a:p>
        </p:txBody>
      </p:sp>
      <p:pic>
        <p:nvPicPr>
          <p:cNvPr id="3" name="Picture 2">
            <a:extLst>
              <a:ext uri="{FF2B5EF4-FFF2-40B4-BE49-F238E27FC236}">
                <a16:creationId xmlns:a16="http://schemas.microsoft.com/office/drawing/2014/main" id="{7C9AE5CA-72E1-8813-E355-4842E1146A0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87375" y="512763"/>
            <a:ext cx="385096" cy="385096"/>
          </a:xfrm>
          <a:prstGeom prst="rect">
            <a:avLst/>
          </a:prstGeom>
          <a:solidFill>
            <a:schemeClr val="bg1"/>
          </a:solidFill>
        </p:spPr>
      </p:pic>
      <p:sp>
        <p:nvSpPr>
          <p:cNvPr id="7" name="Text Placeholder 12">
            <a:extLst>
              <a:ext uri="{FF2B5EF4-FFF2-40B4-BE49-F238E27FC236}">
                <a16:creationId xmlns:a16="http://schemas.microsoft.com/office/drawing/2014/main" id="{82BCA939-AA2F-9766-59C9-3F2853014283}"/>
              </a:ext>
            </a:extLst>
          </p:cNvPr>
          <p:cNvSpPr>
            <a:spLocks noGrp="1"/>
          </p:cNvSpPr>
          <p:nvPr>
            <p:ph type="body" sz="quarter" idx="10" hasCustomPrompt="1"/>
          </p:nvPr>
        </p:nvSpPr>
        <p:spPr>
          <a:xfrm>
            <a:off x="7658635" y="6005326"/>
            <a:ext cx="3945990" cy="339912"/>
          </a:xfrm>
          <a:prstGeom prst="rect">
            <a:avLst/>
          </a:prstGeom>
        </p:spPr>
        <p:txBody>
          <a:bodyPr wrap="square" anchor="b"/>
          <a:lstStyle>
            <a:lvl1pPr marL="0" indent="0" algn="r">
              <a:buNone/>
              <a:defRPr sz="1400" b="0" i="0">
                <a:solidFill>
                  <a:schemeClr val="tx1">
                    <a:lumMod val="50000"/>
                    <a:lumOff val="50000"/>
                  </a:schemeClr>
                </a:solidFill>
              </a:defRPr>
            </a:lvl1pPr>
          </a:lstStyle>
          <a:p>
            <a:pPr lvl="0"/>
            <a:r>
              <a:rPr lang="en-US"/>
              <a:t>Edit Master text styles</a:t>
            </a:r>
          </a:p>
        </p:txBody>
      </p:sp>
      <p:sp>
        <p:nvSpPr>
          <p:cNvPr id="5" name="Content Placeholder 9">
            <a:extLst>
              <a:ext uri="{FF2B5EF4-FFF2-40B4-BE49-F238E27FC236}">
                <a16:creationId xmlns:a16="http://schemas.microsoft.com/office/drawing/2014/main" id="{970721C1-8476-16C3-7AF5-F7F732028A11}"/>
              </a:ext>
            </a:extLst>
          </p:cNvPr>
          <p:cNvSpPr>
            <a:spLocks noGrp="1"/>
          </p:cNvSpPr>
          <p:nvPr>
            <p:ph sz="quarter" idx="12" hasCustomPrompt="1"/>
          </p:nvPr>
        </p:nvSpPr>
        <p:spPr>
          <a:xfrm>
            <a:off x="7044413" y="557732"/>
            <a:ext cx="4552717" cy="831229"/>
          </a:xfrm>
          <a:prstGeom prst="rect">
            <a:avLst/>
          </a:prstGeom>
        </p:spPr>
        <p:txBody>
          <a:bodyPr wrap="square" lIns="0" tIns="0" rIns="0" bIns="0" anchor="t">
            <a:noAutofit/>
          </a:bodyPr>
          <a:lstStyle>
            <a:lvl1pPr marL="0" indent="0">
              <a:lnSpc>
                <a:spcPct val="120000"/>
              </a:lnSpc>
              <a:buFont typeface="Arial" charset="0"/>
              <a:buNone/>
              <a:defRPr sz="2000" b="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8" name="Content Placeholder 9">
            <a:extLst>
              <a:ext uri="{FF2B5EF4-FFF2-40B4-BE49-F238E27FC236}">
                <a16:creationId xmlns:a16="http://schemas.microsoft.com/office/drawing/2014/main" id="{B104F4BF-32B5-C300-95CF-109430B28C21}"/>
              </a:ext>
            </a:extLst>
          </p:cNvPr>
          <p:cNvSpPr>
            <a:spLocks noGrp="1"/>
          </p:cNvSpPr>
          <p:nvPr>
            <p:ph sz="quarter" idx="21" hasCustomPrompt="1"/>
          </p:nvPr>
        </p:nvSpPr>
        <p:spPr>
          <a:xfrm>
            <a:off x="6246635" y="512763"/>
            <a:ext cx="615568" cy="580944"/>
          </a:xfrm>
          <a:prstGeom prst="rect">
            <a:avLst/>
          </a:prstGeom>
        </p:spPr>
        <p:txBody>
          <a:bodyPr wrap="square" lIns="0" tIns="0" rIns="0" bIns="0" anchor="t">
            <a:noAutofit/>
          </a:bodyPr>
          <a:lstStyle>
            <a:lvl1pPr marL="0" indent="0" algn="r">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9" name="Content Placeholder 9">
            <a:extLst>
              <a:ext uri="{FF2B5EF4-FFF2-40B4-BE49-F238E27FC236}">
                <a16:creationId xmlns:a16="http://schemas.microsoft.com/office/drawing/2014/main" id="{DEADD77C-1D17-AA9B-CA38-D2D3C8FE575C}"/>
              </a:ext>
            </a:extLst>
          </p:cNvPr>
          <p:cNvSpPr>
            <a:spLocks noGrp="1"/>
          </p:cNvSpPr>
          <p:nvPr>
            <p:ph sz="quarter" idx="22" hasCustomPrompt="1"/>
          </p:nvPr>
        </p:nvSpPr>
        <p:spPr>
          <a:xfrm>
            <a:off x="7044413" y="1752600"/>
            <a:ext cx="4552717" cy="831229"/>
          </a:xfrm>
          <a:prstGeom prst="rect">
            <a:avLst/>
          </a:prstGeom>
        </p:spPr>
        <p:txBody>
          <a:bodyPr wrap="square" lIns="0" tIns="0" rIns="0" bIns="0" anchor="t">
            <a:noAutofit/>
          </a:bodyPr>
          <a:lstStyle>
            <a:lvl1pPr marL="0" indent="0">
              <a:lnSpc>
                <a:spcPct val="120000"/>
              </a:lnSpc>
              <a:buFont typeface="Arial" charset="0"/>
              <a:buNone/>
              <a:defRPr sz="2000" b="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0" name="Content Placeholder 9">
            <a:extLst>
              <a:ext uri="{FF2B5EF4-FFF2-40B4-BE49-F238E27FC236}">
                <a16:creationId xmlns:a16="http://schemas.microsoft.com/office/drawing/2014/main" id="{DE060835-DB78-D121-D294-4D53D0D1D72F}"/>
              </a:ext>
            </a:extLst>
          </p:cNvPr>
          <p:cNvSpPr>
            <a:spLocks noGrp="1"/>
          </p:cNvSpPr>
          <p:nvPr>
            <p:ph sz="quarter" idx="23" hasCustomPrompt="1"/>
          </p:nvPr>
        </p:nvSpPr>
        <p:spPr>
          <a:xfrm>
            <a:off x="6246635" y="1707631"/>
            <a:ext cx="615568" cy="580944"/>
          </a:xfrm>
          <a:prstGeom prst="rect">
            <a:avLst/>
          </a:prstGeom>
        </p:spPr>
        <p:txBody>
          <a:bodyPr wrap="square" lIns="0" tIns="0" rIns="0" bIns="0" anchor="t">
            <a:noAutofit/>
          </a:bodyPr>
          <a:lstStyle>
            <a:lvl1pPr marL="0" indent="0" algn="r">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9">
            <a:extLst>
              <a:ext uri="{FF2B5EF4-FFF2-40B4-BE49-F238E27FC236}">
                <a16:creationId xmlns:a16="http://schemas.microsoft.com/office/drawing/2014/main" id="{DEC03841-4A8F-A612-93D3-9AE0711C5D3F}"/>
              </a:ext>
            </a:extLst>
          </p:cNvPr>
          <p:cNvSpPr>
            <a:spLocks noGrp="1"/>
          </p:cNvSpPr>
          <p:nvPr>
            <p:ph sz="quarter" idx="24" hasCustomPrompt="1"/>
          </p:nvPr>
        </p:nvSpPr>
        <p:spPr>
          <a:xfrm>
            <a:off x="7044413" y="2971800"/>
            <a:ext cx="4552717" cy="831229"/>
          </a:xfrm>
          <a:prstGeom prst="rect">
            <a:avLst/>
          </a:prstGeom>
        </p:spPr>
        <p:txBody>
          <a:bodyPr wrap="square" lIns="0" tIns="0" rIns="0" bIns="0" anchor="t">
            <a:noAutofit/>
          </a:bodyPr>
          <a:lstStyle>
            <a:lvl1pPr marL="0" indent="0">
              <a:lnSpc>
                <a:spcPct val="120000"/>
              </a:lnSpc>
              <a:buFont typeface="Arial" charset="0"/>
              <a:buNone/>
              <a:defRPr sz="2000" b="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2" name="Content Placeholder 9">
            <a:extLst>
              <a:ext uri="{FF2B5EF4-FFF2-40B4-BE49-F238E27FC236}">
                <a16:creationId xmlns:a16="http://schemas.microsoft.com/office/drawing/2014/main" id="{E5D83926-33C6-B633-B04D-689A8B779907}"/>
              </a:ext>
            </a:extLst>
          </p:cNvPr>
          <p:cNvSpPr>
            <a:spLocks noGrp="1"/>
          </p:cNvSpPr>
          <p:nvPr>
            <p:ph sz="quarter" idx="25" hasCustomPrompt="1"/>
          </p:nvPr>
        </p:nvSpPr>
        <p:spPr>
          <a:xfrm>
            <a:off x="6246635" y="2926831"/>
            <a:ext cx="615568" cy="580944"/>
          </a:xfrm>
          <a:prstGeom prst="rect">
            <a:avLst/>
          </a:prstGeom>
        </p:spPr>
        <p:txBody>
          <a:bodyPr wrap="square" lIns="0" tIns="0" rIns="0" bIns="0" anchor="t">
            <a:noAutofit/>
          </a:bodyPr>
          <a:lstStyle>
            <a:lvl1pPr marL="0" indent="0" algn="r">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3" name="Content Placeholder 9">
            <a:extLst>
              <a:ext uri="{FF2B5EF4-FFF2-40B4-BE49-F238E27FC236}">
                <a16:creationId xmlns:a16="http://schemas.microsoft.com/office/drawing/2014/main" id="{CAC457C5-C3D2-033C-0ECE-92BAC4CE0576}"/>
              </a:ext>
            </a:extLst>
          </p:cNvPr>
          <p:cNvSpPr>
            <a:spLocks noGrp="1"/>
          </p:cNvSpPr>
          <p:nvPr>
            <p:ph sz="quarter" idx="26" hasCustomPrompt="1"/>
          </p:nvPr>
        </p:nvSpPr>
        <p:spPr>
          <a:xfrm>
            <a:off x="7044413" y="4191000"/>
            <a:ext cx="4552717" cy="831229"/>
          </a:xfrm>
          <a:prstGeom prst="rect">
            <a:avLst/>
          </a:prstGeom>
        </p:spPr>
        <p:txBody>
          <a:bodyPr wrap="square" lIns="0" tIns="0" rIns="0" bIns="0" anchor="t">
            <a:noAutofit/>
          </a:bodyPr>
          <a:lstStyle>
            <a:lvl1pPr marL="0" indent="0">
              <a:lnSpc>
                <a:spcPct val="120000"/>
              </a:lnSpc>
              <a:buFont typeface="Arial" charset="0"/>
              <a:buNone/>
              <a:defRPr sz="2000" b="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4" name="Content Placeholder 9">
            <a:extLst>
              <a:ext uri="{FF2B5EF4-FFF2-40B4-BE49-F238E27FC236}">
                <a16:creationId xmlns:a16="http://schemas.microsoft.com/office/drawing/2014/main" id="{3F1BF7AB-9A6F-586D-1558-2D796E675681}"/>
              </a:ext>
            </a:extLst>
          </p:cNvPr>
          <p:cNvSpPr>
            <a:spLocks noGrp="1"/>
          </p:cNvSpPr>
          <p:nvPr>
            <p:ph sz="quarter" idx="27" hasCustomPrompt="1"/>
          </p:nvPr>
        </p:nvSpPr>
        <p:spPr>
          <a:xfrm>
            <a:off x="6246635" y="4146031"/>
            <a:ext cx="615568" cy="580944"/>
          </a:xfrm>
          <a:prstGeom prst="rect">
            <a:avLst/>
          </a:prstGeom>
        </p:spPr>
        <p:txBody>
          <a:bodyPr wrap="square" lIns="0" tIns="0" rIns="0" bIns="0" anchor="t">
            <a:noAutofit/>
          </a:bodyPr>
          <a:lstStyle>
            <a:lvl1pPr marL="0" indent="0" algn="r">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pic>
        <p:nvPicPr>
          <p:cNvPr id="6" name="Picture 5">
            <a:extLst>
              <a:ext uri="{FF2B5EF4-FFF2-40B4-BE49-F238E27FC236}">
                <a16:creationId xmlns:a16="http://schemas.microsoft.com/office/drawing/2014/main" id="{B8064595-BF30-99E1-B96C-B3ADB8D7929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87375" y="5588000"/>
            <a:ext cx="628737" cy="757237"/>
          </a:xfrm>
          <a:prstGeom prst="rect">
            <a:avLst/>
          </a:prstGeom>
        </p:spPr>
      </p:pic>
    </p:spTree>
    <p:extLst>
      <p:ext uri="{BB962C8B-B14F-4D97-AF65-F5344CB8AC3E}">
        <p14:creationId xmlns:p14="http://schemas.microsoft.com/office/powerpoint/2010/main" val="331814673"/>
      </p:ext>
    </p:extLst>
  </p:cSld>
  <p:clrMapOvr>
    <a:masterClrMapping/>
  </p:clrMapOvr>
  <p:extLst>
    <p:ext uri="{DCECCB84-F9BA-43D5-87BE-67443E8EF086}">
      <p15:sldGuideLst xmlns:p15="http://schemas.microsoft.com/office/powerpoint/2012/main">
        <p15:guide id="1" orient="horz" pos="3997">
          <p15:clr>
            <a:srgbClr val="FBAE40"/>
          </p15:clr>
        </p15:guide>
        <p15:guide id="2" pos="370">
          <p15:clr>
            <a:srgbClr val="FBAE40"/>
          </p15:clr>
        </p15:guide>
        <p15:guide id="3" pos="7310">
          <p15:clr>
            <a:srgbClr val="FBAE40"/>
          </p15:clr>
        </p15:guide>
        <p15:guide id="4" orient="horz" pos="323">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7 - Content - 4 messages without log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7375" y="1125576"/>
            <a:ext cx="4181395" cy="2207933"/>
          </a:xfrm>
          <a:prstGeom prst="rect">
            <a:avLst/>
          </a:prstGeom>
        </p:spPr>
        <p:txBody>
          <a:bodyPr wrap="square" lIns="0" tIns="0" rIns="0" bIns="0" anchor="t">
            <a:noAutofit/>
          </a:bodyPr>
          <a:lstStyle>
            <a:lvl1pPr>
              <a:defRPr sz="4000" b="1">
                <a:solidFill>
                  <a:schemeClr val="tx1"/>
                </a:solidFill>
                <a:latin typeface="Arial" panose="020B0604020202020204" pitchFamily="34" charset="0"/>
                <a:cs typeface="Arial" panose="020B0604020202020204" pitchFamily="34" charset="0"/>
              </a:defRPr>
            </a:lvl1pPr>
          </a:lstStyle>
          <a:p>
            <a:r>
              <a:rPr lang="en-US"/>
              <a:t>Click to edit </a:t>
            </a:r>
            <a:br>
              <a:rPr lang="en-US"/>
            </a:br>
            <a:r>
              <a:rPr lang="en-US"/>
              <a:t>Master title style</a:t>
            </a:r>
            <a:endParaRPr lang="en-GB"/>
          </a:p>
        </p:txBody>
      </p:sp>
      <p:pic>
        <p:nvPicPr>
          <p:cNvPr id="3" name="Picture 2">
            <a:extLst>
              <a:ext uri="{FF2B5EF4-FFF2-40B4-BE49-F238E27FC236}">
                <a16:creationId xmlns:a16="http://schemas.microsoft.com/office/drawing/2014/main" id="{7C9AE5CA-72E1-8813-E355-4842E1146A0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87375" y="512763"/>
            <a:ext cx="385096" cy="385096"/>
          </a:xfrm>
          <a:prstGeom prst="rect">
            <a:avLst/>
          </a:prstGeom>
          <a:solidFill>
            <a:schemeClr val="bg1"/>
          </a:solidFill>
        </p:spPr>
      </p:pic>
      <p:sp>
        <p:nvSpPr>
          <p:cNvPr id="7" name="Text Placeholder 12">
            <a:extLst>
              <a:ext uri="{FF2B5EF4-FFF2-40B4-BE49-F238E27FC236}">
                <a16:creationId xmlns:a16="http://schemas.microsoft.com/office/drawing/2014/main" id="{82BCA939-AA2F-9766-59C9-3F2853014283}"/>
              </a:ext>
            </a:extLst>
          </p:cNvPr>
          <p:cNvSpPr>
            <a:spLocks noGrp="1"/>
          </p:cNvSpPr>
          <p:nvPr>
            <p:ph type="body" sz="quarter" idx="10" hasCustomPrompt="1"/>
          </p:nvPr>
        </p:nvSpPr>
        <p:spPr>
          <a:xfrm>
            <a:off x="7658635" y="6005326"/>
            <a:ext cx="3945990" cy="339912"/>
          </a:xfrm>
          <a:prstGeom prst="rect">
            <a:avLst/>
          </a:prstGeom>
        </p:spPr>
        <p:txBody>
          <a:bodyPr wrap="square" anchor="b"/>
          <a:lstStyle>
            <a:lvl1pPr marL="0" indent="0" algn="r">
              <a:buNone/>
              <a:defRPr sz="1400" b="0" i="0">
                <a:solidFill>
                  <a:schemeClr val="tx1">
                    <a:lumMod val="50000"/>
                    <a:lumOff val="50000"/>
                  </a:schemeClr>
                </a:solidFill>
              </a:defRPr>
            </a:lvl1pPr>
          </a:lstStyle>
          <a:p>
            <a:pPr lvl="0"/>
            <a:r>
              <a:rPr lang="en-US"/>
              <a:t>Edit Master text styles</a:t>
            </a:r>
          </a:p>
        </p:txBody>
      </p:sp>
      <p:sp>
        <p:nvSpPr>
          <p:cNvPr id="5" name="Content Placeholder 9">
            <a:extLst>
              <a:ext uri="{FF2B5EF4-FFF2-40B4-BE49-F238E27FC236}">
                <a16:creationId xmlns:a16="http://schemas.microsoft.com/office/drawing/2014/main" id="{970721C1-8476-16C3-7AF5-F7F732028A11}"/>
              </a:ext>
            </a:extLst>
          </p:cNvPr>
          <p:cNvSpPr>
            <a:spLocks noGrp="1"/>
          </p:cNvSpPr>
          <p:nvPr>
            <p:ph sz="quarter" idx="12" hasCustomPrompt="1"/>
          </p:nvPr>
        </p:nvSpPr>
        <p:spPr>
          <a:xfrm>
            <a:off x="7044413" y="557732"/>
            <a:ext cx="4552717" cy="831229"/>
          </a:xfrm>
          <a:prstGeom prst="rect">
            <a:avLst/>
          </a:prstGeom>
        </p:spPr>
        <p:txBody>
          <a:bodyPr wrap="square" lIns="0" tIns="0" rIns="0" bIns="0" anchor="t">
            <a:noAutofit/>
          </a:bodyPr>
          <a:lstStyle>
            <a:lvl1pPr marL="0" indent="0">
              <a:lnSpc>
                <a:spcPct val="120000"/>
              </a:lnSpc>
              <a:buFont typeface="Arial" charset="0"/>
              <a:buNone/>
              <a:defRPr sz="2000" b="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8" name="Content Placeholder 9">
            <a:extLst>
              <a:ext uri="{FF2B5EF4-FFF2-40B4-BE49-F238E27FC236}">
                <a16:creationId xmlns:a16="http://schemas.microsoft.com/office/drawing/2014/main" id="{B104F4BF-32B5-C300-95CF-109430B28C21}"/>
              </a:ext>
            </a:extLst>
          </p:cNvPr>
          <p:cNvSpPr>
            <a:spLocks noGrp="1"/>
          </p:cNvSpPr>
          <p:nvPr>
            <p:ph sz="quarter" idx="21" hasCustomPrompt="1"/>
          </p:nvPr>
        </p:nvSpPr>
        <p:spPr>
          <a:xfrm>
            <a:off x="6246635" y="512763"/>
            <a:ext cx="615568" cy="580944"/>
          </a:xfrm>
          <a:prstGeom prst="rect">
            <a:avLst/>
          </a:prstGeom>
        </p:spPr>
        <p:txBody>
          <a:bodyPr wrap="square" lIns="0" tIns="0" rIns="0" bIns="0" anchor="t">
            <a:noAutofit/>
          </a:bodyPr>
          <a:lstStyle>
            <a:lvl1pPr marL="0" indent="0" algn="r">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9" name="Content Placeholder 9">
            <a:extLst>
              <a:ext uri="{FF2B5EF4-FFF2-40B4-BE49-F238E27FC236}">
                <a16:creationId xmlns:a16="http://schemas.microsoft.com/office/drawing/2014/main" id="{DEADD77C-1D17-AA9B-CA38-D2D3C8FE575C}"/>
              </a:ext>
            </a:extLst>
          </p:cNvPr>
          <p:cNvSpPr>
            <a:spLocks noGrp="1"/>
          </p:cNvSpPr>
          <p:nvPr>
            <p:ph sz="quarter" idx="22" hasCustomPrompt="1"/>
          </p:nvPr>
        </p:nvSpPr>
        <p:spPr>
          <a:xfrm>
            <a:off x="7044413" y="1752600"/>
            <a:ext cx="4552717" cy="831229"/>
          </a:xfrm>
          <a:prstGeom prst="rect">
            <a:avLst/>
          </a:prstGeom>
        </p:spPr>
        <p:txBody>
          <a:bodyPr wrap="square" lIns="0" tIns="0" rIns="0" bIns="0" anchor="t">
            <a:noAutofit/>
          </a:bodyPr>
          <a:lstStyle>
            <a:lvl1pPr marL="0" indent="0">
              <a:lnSpc>
                <a:spcPct val="120000"/>
              </a:lnSpc>
              <a:buFont typeface="Arial" charset="0"/>
              <a:buNone/>
              <a:defRPr sz="2000" b="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0" name="Content Placeholder 9">
            <a:extLst>
              <a:ext uri="{FF2B5EF4-FFF2-40B4-BE49-F238E27FC236}">
                <a16:creationId xmlns:a16="http://schemas.microsoft.com/office/drawing/2014/main" id="{DE060835-DB78-D121-D294-4D53D0D1D72F}"/>
              </a:ext>
            </a:extLst>
          </p:cNvPr>
          <p:cNvSpPr>
            <a:spLocks noGrp="1"/>
          </p:cNvSpPr>
          <p:nvPr>
            <p:ph sz="quarter" idx="23" hasCustomPrompt="1"/>
          </p:nvPr>
        </p:nvSpPr>
        <p:spPr>
          <a:xfrm>
            <a:off x="6246635" y="1707631"/>
            <a:ext cx="615568" cy="580944"/>
          </a:xfrm>
          <a:prstGeom prst="rect">
            <a:avLst/>
          </a:prstGeom>
        </p:spPr>
        <p:txBody>
          <a:bodyPr wrap="square" lIns="0" tIns="0" rIns="0" bIns="0" anchor="t">
            <a:noAutofit/>
          </a:bodyPr>
          <a:lstStyle>
            <a:lvl1pPr marL="0" indent="0" algn="r">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Content Placeholder 9">
            <a:extLst>
              <a:ext uri="{FF2B5EF4-FFF2-40B4-BE49-F238E27FC236}">
                <a16:creationId xmlns:a16="http://schemas.microsoft.com/office/drawing/2014/main" id="{DEC03841-4A8F-A612-93D3-9AE0711C5D3F}"/>
              </a:ext>
            </a:extLst>
          </p:cNvPr>
          <p:cNvSpPr>
            <a:spLocks noGrp="1"/>
          </p:cNvSpPr>
          <p:nvPr>
            <p:ph sz="quarter" idx="24" hasCustomPrompt="1"/>
          </p:nvPr>
        </p:nvSpPr>
        <p:spPr>
          <a:xfrm>
            <a:off x="7044413" y="2971800"/>
            <a:ext cx="4552717" cy="831229"/>
          </a:xfrm>
          <a:prstGeom prst="rect">
            <a:avLst/>
          </a:prstGeom>
        </p:spPr>
        <p:txBody>
          <a:bodyPr wrap="square" lIns="0" tIns="0" rIns="0" bIns="0" anchor="t">
            <a:noAutofit/>
          </a:bodyPr>
          <a:lstStyle>
            <a:lvl1pPr marL="0" indent="0">
              <a:lnSpc>
                <a:spcPct val="120000"/>
              </a:lnSpc>
              <a:buFont typeface="Arial" charset="0"/>
              <a:buNone/>
              <a:defRPr sz="2000" b="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2" name="Content Placeholder 9">
            <a:extLst>
              <a:ext uri="{FF2B5EF4-FFF2-40B4-BE49-F238E27FC236}">
                <a16:creationId xmlns:a16="http://schemas.microsoft.com/office/drawing/2014/main" id="{E5D83926-33C6-B633-B04D-689A8B779907}"/>
              </a:ext>
            </a:extLst>
          </p:cNvPr>
          <p:cNvSpPr>
            <a:spLocks noGrp="1"/>
          </p:cNvSpPr>
          <p:nvPr>
            <p:ph sz="quarter" idx="25" hasCustomPrompt="1"/>
          </p:nvPr>
        </p:nvSpPr>
        <p:spPr>
          <a:xfrm>
            <a:off x="6246635" y="2926831"/>
            <a:ext cx="615568" cy="580944"/>
          </a:xfrm>
          <a:prstGeom prst="rect">
            <a:avLst/>
          </a:prstGeom>
        </p:spPr>
        <p:txBody>
          <a:bodyPr wrap="square" lIns="0" tIns="0" rIns="0" bIns="0" anchor="t">
            <a:noAutofit/>
          </a:bodyPr>
          <a:lstStyle>
            <a:lvl1pPr marL="0" indent="0" algn="r">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3" name="Content Placeholder 9">
            <a:extLst>
              <a:ext uri="{FF2B5EF4-FFF2-40B4-BE49-F238E27FC236}">
                <a16:creationId xmlns:a16="http://schemas.microsoft.com/office/drawing/2014/main" id="{CAC457C5-C3D2-033C-0ECE-92BAC4CE0576}"/>
              </a:ext>
            </a:extLst>
          </p:cNvPr>
          <p:cNvSpPr>
            <a:spLocks noGrp="1"/>
          </p:cNvSpPr>
          <p:nvPr>
            <p:ph sz="quarter" idx="26" hasCustomPrompt="1"/>
          </p:nvPr>
        </p:nvSpPr>
        <p:spPr>
          <a:xfrm>
            <a:off x="7044413" y="4191000"/>
            <a:ext cx="4552717" cy="831229"/>
          </a:xfrm>
          <a:prstGeom prst="rect">
            <a:avLst/>
          </a:prstGeom>
        </p:spPr>
        <p:txBody>
          <a:bodyPr wrap="square" lIns="0" tIns="0" rIns="0" bIns="0" anchor="t">
            <a:noAutofit/>
          </a:bodyPr>
          <a:lstStyle>
            <a:lvl1pPr marL="0" indent="0">
              <a:lnSpc>
                <a:spcPct val="120000"/>
              </a:lnSpc>
              <a:buFont typeface="Arial" charset="0"/>
              <a:buNone/>
              <a:defRPr sz="2000" b="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4" name="Content Placeholder 9">
            <a:extLst>
              <a:ext uri="{FF2B5EF4-FFF2-40B4-BE49-F238E27FC236}">
                <a16:creationId xmlns:a16="http://schemas.microsoft.com/office/drawing/2014/main" id="{3F1BF7AB-9A6F-586D-1558-2D796E675681}"/>
              </a:ext>
            </a:extLst>
          </p:cNvPr>
          <p:cNvSpPr>
            <a:spLocks noGrp="1"/>
          </p:cNvSpPr>
          <p:nvPr>
            <p:ph sz="quarter" idx="27" hasCustomPrompt="1"/>
          </p:nvPr>
        </p:nvSpPr>
        <p:spPr>
          <a:xfrm>
            <a:off x="6246635" y="4146031"/>
            <a:ext cx="615568" cy="580944"/>
          </a:xfrm>
          <a:prstGeom prst="rect">
            <a:avLst/>
          </a:prstGeom>
        </p:spPr>
        <p:txBody>
          <a:bodyPr wrap="square" lIns="0" tIns="0" rIns="0" bIns="0" anchor="t">
            <a:noAutofit/>
          </a:bodyPr>
          <a:lstStyle>
            <a:lvl1pPr marL="0" indent="0" algn="r">
              <a:lnSpc>
                <a:spcPct val="120000"/>
              </a:lnSpc>
              <a:buFont typeface="Arial" charset="0"/>
              <a:buNone/>
              <a:defRPr sz="2400" b="1">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Tree>
    <p:extLst>
      <p:ext uri="{BB962C8B-B14F-4D97-AF65-F5344CB8AC3E}">
        <p14:creationId xmlns:p14="http://schemas.microsoft.com/office/powerpoint/2010/main" val="4084495692"/>
      </p:ext>
    </p:extLst>
  </p:cSld>
  <p:clrMapOvr>
    <a:masterClrMapping/>
  </p:clrMapOvr>
  <p:extLst>
    <p:ext uri="{DCECCB84-F9BA-43D5-87BE-67443E8EF086}">
      <p15:sldGuideLst xmlns:p15="http://schemas.microsoft.com/office/powerpoint/2012/main">
        <p15:guide id="1" orient="horz" pos="3997">
          <p15:clr>
            <a:srgbClr val="FBAE40"/>
          </p15:clr>
        </p15:guide>
        <p15:guide id="2" pos="370">
          <p15:clr>
            <a:srgbClr val="FBAE40"/>
          </p15:clr>
        </p15:guide>
        <p15:guide id="3" pos="7310">
          <p15:clr>
            <a:srgbClr val="FBAE40"/>
          </p15:clr>
        </p15:guide>
        <p15:guide id="4" orient="horz" pos="323">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8 - Content - 1 column">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97ED44A-001B-19DB-97D0-EE0CF6690DFF}"/>
              </a:ext>
            </a:extLst>
          </p:cNvPr>
          <p:cNvSpPr>
            <a:spLocks noGrp="1"/>
          </p:cNvSpPr>
          <p:nvPr>
            <p:ph type="title"/>
          </p:nvPr>
        </p:nvSpPr>
        <p:spPr>
          <a:xfrm>
            <a:off x="586800" y="512763"/>
            <a:ext cx="5032588" cy="690484"/>
          </a:xfrm>
          <a:prstGeom prst="rect">
            <a:avLst/>
          </a:prstGeom>
        </p:spPr>
        <p:txBody>
          <a:bodyPr wrap="square" lIns="0" tIns="0" rIns="0" bIns="0" anchor="t">
            <a:noAutofit/>
          </a:bodyPr>
          <a:lstStyle>
            <a:lvl1pPr>
              <a:defRPr sz="4000" b="1">
                <a:solidFill>
                  <a:schemeClr val="tx1"/>
                </a:solidFill>
                <a:latin typeface="Arial" panose="020B0604020202020204" pitchFamily="34" charset="0"/>
                <a:cs typeface="Arial" panose="020B0604020202020204" pitchFamily="34" charset="0"/>
              </a:defRPr>
            </a:lvl1pPr>
          </a:lstStyle>
          <a:p>
            <a:r>
              <a:rPr lang="en-GB"/>
              <a:t>Click to edit Master title style</a:t>
            </a:r>
          </a:p>
        </p:txBody>
      </p:sp>
      <p:sp>
        <p:nvSpPr>
          <p:cNvPr id="4" name="Content Placeholder 9">
            <a:extLst>
              <a:ext uri="{FF2B5EF4-FFF2-40B4-BE49-F238E27FC236}">
                <a16:creationId xmlns:a16="http://schemas.microsoft.com/office/drawing/2014/main" id="{831FC3AD-8874-5CA2-3757-C65676AF4AA5}"/>
              </a:ext>
            </a:extLst>
          </p:cNvPr>
          <p:cNvSpPr>
            <a:spLocks noGrp="1"/>
          </p:cNvSpPr>
          <p:nvPr>
            <p:ph sz="quarter" idx="12" hasCustomPrompt="1"/>
          </p:nvPr>
        </p:nvSpPr>
        <p:spPr>
          <a:xfrm>
            <a:off x="6583680" y="512763"/>
            <a:ext cx="5003813" cy="4943057"/>
          </a:xfrm>
          <a:prstGeom prst="rect">
            <a:avLst/>
          </a:prstGeom>
        </p:spPr>
        <p:txBody>
          <a:bodyPr wrap="square" lIns="0" tIns="0" rIns="0" bIns="0">
            <a:noAutofit/>
          </a:bodyPr>
          <a:lstStyle>
            <a:lvl1pPr marL="0" indent="0">
              <a:lnSpc>
                <a:spcPct val="120000"/>
              </a:lnSpc>
              <a:buFont typeface="Arial" charset="0"/>
              <a:buNone/>
              <a:defRPr sz="2400" b="0">
                <a:solidFill>
                  <a:schemeClr val="accent6">
                    <a:lumMod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cxnSp>
        <p:nvCxnSpPr>
          <p:cNvPr id="8" name="Straight Connector 7">
            <a:extLst>
              <a:ext uri="{FF2B5EF4-FFF2-40B4-BE49-F238E27FC236}">
                <a16:creationId xmlns:a16="http://schemas.microsoft.com/office/drawing/2014/main" id="{809D2887-039A-F789-C91B-ECE9896354DF}"/>
              </a:ext>
            </a:extLst>
          </p:cNvPr>
          <p:cNvCxnSpPr>
            <a:cxnSpLocks/>
          </p:cNvCxnSpPr>
          <p:nvPr userDrawn="1"/>
        </p:nvCxnSpPr>
        <p:spPr>
          <a:xfrm>
            <a:off x="586800" y="1203246"/>
            <a:ext cx="5064509"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7" name="Text Placeholder 12">
            <a:extLst>
              <a:ext uri="{FF2B5EF4-FFF2-40B4-BE49-F238E27FC236}">
                <a16:creationId xmlns:a16="http://schemas.microsoft.com/office/drawing/2014/main" id="{8AAB5A02-2A9C-AC9D-6AE4-60C263801305}"/>
              </a:ext>
            </a:extLst>
          </p:cNvPr>
          <p:cNvSpPr>
            <a:spLocks noGrp="1"/>
          </p:cNvSpPr>
          <p:nvPr>
            <p:ph type="body" sz="quarter" idx="10" hasCustomPrompt="1"/>
          </p:nvPr>
        </p:nvSpPr>
        <p:spPr>
          <a:xfrm>
            <a:off x="7658635" y="6005326"/>
            <a:ext cx="3945990" cy="339912"/>
          </a:xfrm>
          <a:prstGeom prst="rect">
            <a:avLst/>
          </a:prstGeom>
        </p:spPr>
        <p:txBody>
          <a:bodyPr wrap="square" anchor="b"/>
          <a:lstStyle>
            <a:lvl1pPr marL="0" indent="0" algn="r">
              <a:buNone/>
              <a:defRPr sz="1400" b="0" i="0">
                <a:solidFill>
                  <a:schemeClr val="tx1">
                    <a:lumMod val="50000"/>
                    <a:lumOff val="50000"/>
                  </a:schemeClr>
                </a:solidFill>
              </a:defRPr>
            </a:lvl1pPr>
          </a:lstStyle>
          <a:p>
            <a:pPr lvl="0"/>
            <a:r>
              <a:rPr lang="en-US"/>
              <a:t>Edit Master text styles</a:t>
            </a:r>
          </a:p>
        </p:txBody>
      </p:sp>
      <p:pic>
        <p:nvPicPr>
          <p:cNvPr id="5" name="Picture 4">
            <a:extLst>
              <a:ext uri="{FF2B5EF4-FFF2-40B4-BE49-F238E27FC236}">
                <a16:creationId xmlns:a16="http://schemas.microsoft.com/office/drawing/2014/main" id="{35911990-53E3-0342-F0AB-2F307C88327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87375" y="5588000"/>
            <a:ext cx="628737" cy="757237"/>
          </a:xfrm>
          <a:prstGeom prst="rect">
            <a:avLst/>
          </a:prstGeom>
        </p:spPr>
      </p:pic>
    </p:spTree>
    <p:extLst>
      <p:ext uri="{BB962C8B-B14F-4D97-AF65-F5344CB8AC3E}">
        <p14:creationId xmlns:p14="http://schemas.microsoft.com/office/powerpoint/2010/main" val="1059890073"/>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63" userDrawn="1">
          <p15:clr>
            <a:srgbClr val="FBAE40"/>
          </p15:clr>
        </p15:guide>
        <p15:guide id="3" pos="7317" userDrawn="1">
          <p15:clr>
            <a:srgbClr val="FBAE40"/>
          </p15:clr>
        </p15:guide>
        <p15:guide id="4" orient="horz" pos="323"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8 - content with description and imag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97ED44A-001B-19DB-97D0-EE0CF6690DFF}"/>
              </a:ext>
            </a:extLst>
          </p:cNvPr>
          <p:cNvSpPr>
            <a:spLocks noGrp="1"/>
          </p:cNvSpPr>
          <p:nvPr>
            <p:ph type="title"/>
          </p:nvPr>
        </p:nvSpPr>
        <p:spPr>
          <a:xfrm>
            <a:off x="586800" y="512763"/>
            <a:ext cx="3196166" cy="690484"/>
          </a:xfrm>
          <a:prstGeom prst="rect">
            <a:avLst/>
          </a:prstGeom>
        </p:spPr>
        <p:txBody>
          <a:bodyPr wrap="square" lIns="0" tIns="0" rIns="0" bIns="0" anchor="t">
            <a:noAutofit/>
          </a:bodyPr>
          <a:lstStyle>
            <a:lvl1pPr>
              <a:defRPr sz="4000" b="1">
                <a:solidFill>
                  <a:schemeClr val="tx1"/>
                </a:solidFill>
                <a:latin typeface="Arial" panose="020B0604020202020204" pitchFamily="34" charset="0"/>
                <a:cs typeface="Arial" panose="020B0604020202020204" pitchFamily="34" charset="0"/>
              </a:defRPr>
            </a:lvl1pPr>
          </a:lstStyle>
          <a:p>
            <a:r>
              <a:rPr lang="en-GB"/>
              <a:t>Click to edit Master title style</a:t>
            </a:r>
          </a:p>
        </p:txBody>
      </p:sp>
      <p:sp>
        <p:nvSpPr>
          <p:cNvPr id="2" name="Content Placeholder 9">
            <a:extLst>
              <a:ext uri="{FF2B5EF4-FFF2-40B4-BE49-F238E27FC236}">
                <a16:creationId xmlns:a16="http://schemas.microsoft.com/office/drawing/2014/main" id="{A0331732-AE20-8779-670E-CB30E2DFB879}"/>
              </a:ext>
            </a:extLst>
          </p:cNvPr>
          <p:cNvSpPr>
            <a:spLocks noGrp="1"/>
          </p:cNvSpPr>
          <p:nvPr>
            <p:ph sz="quarter" idx="13" hasCustomPrompt="1"/>
          </p:nvPr>
        </p:nvSpPr>
        <p:spPr>
          <a:xfrm>
            <a:off x="586800" y="1433650"/>
            <a:ext cx="3196167" cy="3990700"/>
          </a:xfrm>
          <a:prstGeom prst="rect">
            <a:avLst/>
          </a:prstGeom>
        </p:spPr>
        <p:txBody>
          <a:bodyPr wrap="square" lIns="0" tIns="0" rIns="0" bIns="0">
            <a:noAutofit/>
          </a:bodyPr>
          <a:lstStyle>
            <a:lvl1pPr marL="0" indent="0">
              <a:lnSpc>
                <a:spcPct val="120000"/>
              </a:lnSpc>
              <a:buFont typeface="Arial" charset="0"/>
              <a:buNone/>
              <a:defRPr sz="2400" b="0">
                <a:solidFill>
                  <a:schemeClr val="accent6">
                    <a:lumMod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7" name="Picture Placeholder 2">
            <a:extLst>
              <a:ext uri="{FF2B5EF4-FFF2-40B4-BE49-F238E27FC236}">
                <a16:creationId xmlns:a16="http://schemas.microsoft.com/office/drawing/2014/main" id="{570744F8-A703-0CD1-670D-9269A8622349}"/>
              </a:ext>
            </a:extLst>
          </p:cNvPr>
          <p:cNvSpPr>
            <a:spLocks noGrp="1"/>
          </p:cNvSpPr>
          <p:nvPr>
            <p:ph type="pic" sz="quarter" idx="14"/>
          </p:nvPr>
        </p:nvSpPr>
        <p:spPr>
          <a:xfrm>
            <a:off x="4048958" y="512763"/>
            <a:ext cx="7566780" cy="4927142"/>
          </a:xfrm>
          <a:prstGeom prst="rect">
            <a:avLst/>
          </a:prstGeom>
        </p:spPr>
        <p:txBody>
          <a:bodyPr/>
          <a:lstStyle>
            <a:lvl1pPr marL="0" indent="0">
              <a:buNone/>
              <a:defRPr/>
            </a:lvl1pPr>
          </a:lstStyle>
          <a:p>
            <a:r>
              <a:rPr lang="en-GB"/>
              <a:t>Click icon to add picture</a:t>
            </a:r>
          </a:p>
        </p:txBody>
      </p:sp>
      <p:sp>
        <p:nvSpPr>
          <p:cNvPr id="8" name="Text Placeholder 12">
            <a:extLst>
              <a:ext uri="{FF2B5EF4-FFF2-40B4-BE49-F238E27FC236}">
                <a16:creationId xmlns:a16="http://schemas.microsoft.com/office/drawing/2014/main" id="{61771182-3ADE-1CD2-4234-A603676C7AE3}"/>
              </a:ext>
            </a:extLst>
          </p:cNvPr>
          <p:cNvSpPr>
            <a:spLocks noGrp="1"/>
          </p:cNvSpPr>
          <p:nvPr>
            <p:ph type="body" sz="quarter" idx="10"/>
          </p:nvPr>
        </p:nvSpPr>
        <p:spPr>
          <a:xfrm>
            <a:off x="7658635" y="6005326"/>
            <a:ext cx="3945990" cy="339912"/>
          </a:xfrm>
          <a:prstGeom prst="rect">
            <a:avLst/>
          </a:prstGeom>
        </p:spPr>
        <p:txBody>
          <a:bodyPr anchor="b"/>
          <a:lstStyle>
            <a:lvl1pPr marL="0" indent="0" algn="r">
              <a:buNone/>
              <a:defRPr sz="1400" b="0" i="0">
                <a:solidFill>
                  <a:schemeClr val="tx1">
                    <a:lumMod val="50000"/>
                    <a:lumOff val="50000"/>
                  </a:schemeClr>
                </a:solidFill>
              </a:defRPr>
            </a:lvl1pPr>
          </a:lstStyle>
          <a:p>
            <a:pPr lvl="0"/>
            <a:r>
              <a:rPr lang="en-GB"/>
              <a:t>Click to edit Master text styles</a:t>
            </a:r>
          </a:p>
        </p:txBody>
      </p:sp>
      <p:cxnSp>
        <p:nvCxnSpPr>
          <p:cNvPr id="9" name="Straight Connector 8">
            <a:extLst>
              <a:ext uri="{FF2B5EF4-FFF2-40B4-BE49-F238E27FC236}">
                <a16:creationId xmlns:a16="http://schemas.microsoft.com/office/drawing/2014/main" id="{CCD87E0D-6C7C-EE59-CA74-1913A864A8DE}"/>
              </a:ext>
            </a:extLst>
          </p:cNvPr>
          <p:cNvCxnSpPr>
            <a:cxnSpLocks/>
          </p:cNvCxnSpPr>
          <p:nvPr userDrawn="1"/>
        </p:nvCxnSpPr>
        <p:spPr>
          <a:xfrm>
            <a:off x="586800" y="1203246"/>
            <a:ext cx="3253272"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C2CA4961-44E5-5F8A-1E08-3CF184C0AD0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87375" y="5588000"/>
            <a:ext cx="628737" cy="757237"/>
          </a:xfrm>
          <a:prstGeom prst="rect">
            <a:avLst/>
          </a:prstGeom>
        </p:spPr>
      </p:pic>
    </p:spTree>
    <p:extLst>
      <p:ext uri="{BB962C8B-B14F-4D97-AF65-F5344CB8AC3E}">
        <p14:creationId xmlns:p14="http://schemas.microsoft.com/office/powerpoint/2010/main" val="982903799"/>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63">
          <p15:clr>
            <a:srgbClr val="FBAE40"/>
          </p15:clr>
        </p15:guide>
        <p15:guide id="3" pos="7317">
          <p15:clr>
            <a:srgbClr val="FBAE40"/>
          </p15:clr>
        </p15:guide>
        <p15:guide id="4" orient="horz" pos="323"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9-1 - content - title 1 line and 1 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587376" y="511200"/>
            <a:ext cx="11017250" cy="711200"/>
          </a:xfrm>
          <a:prstGeom prst="rect">
            <a:avLst/>
          </a:prstGeom>
        </p:spPr>
        <p:txBody>
          <a:bodyPr/>
          <a:lstStyle>
            <a:lvl1pPr>
              <a:defRPr b="1">
                <a:solidFill>
                  <a:schemeClr val="tx1"/>
                </a:solidFill>
                <a:latin typeface="Arial" panose="020B0604020202020204" pitchFamily="34" charset="0"/>
                <a:cs typeface="Arial" panose="020B0604020202020204" pitchFamily="34" charset="0"/>
              </a:defRPr>
            </a:lvl1pPr>
          </a:lstStyle>
          <a:p>
            <a:r>
              <a:rPr lang="en-GB"/>
              <a:t>Click to edit Master title style</a:t>
            </a:r>
          </a:p>
        </p:txBody>
      </p:sp>
      <p:sp>
        <p:nvSpPr>
          <p:cNvPr id="10" name="Content Placeholder 9"/>
          <p:cNvSpPr>
            <a:spLocks noGrp="1"/>
          </p:cNvSpPr>
          <p:nvPr>
            <p:ph sz="quarter" idx="12"/>
          </p:nvPr>
        </p:nvSpPr>
        <p:spPr>
          <a:xfrm>
            <a:off x="587376" y="1568450"/>
            <a:ext cx="11017250" cy="3721100"/>
          </a:xfrm>
          <a:prstGeom prst="rect">
            <a:avLst/>
          </a:prstGeom>
        </p:spPr>
        <p:txBody>
          <a:bodyPr/>
          <a:lstStyle>
            <a:lvl1pPr marL="0" indent="0">
              <a:lnSpc>
                <a:spcPct val="120000"/>
              </a:lnSpc>
              <a:buFont typeface="Arial" charset="0"/>
              <a:buNone/>
              <a:defRPr sz="240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cxnSp>
        <p:nvCxnSpPr>
          <p:cNvPr id="9" name="Straight Connector 8">
            <a:extLst>
              <a:ext uri="{FF2B5EF4-FFF2-40B4-BE49-F238E27FC236}">
                <a16:creationId xmlns:a16="http://schemas.microsoft.com/office/drawing/2014/main" id="{6734FD17-D5DE-4FF3-7942-15EA5AABA9F1}"/>
              </a:ext>
            </a:extLst>
          </p:cNvPr>
          <p:cNvCxnSpPr/>
          <p:nvPr userDrawn="1"/>
        </p:nvCxnSpPr>
        <p:spPr>
          <a:xfrm flipV="1">
            <a:off x="587375" y="1378104"/>
            <a:ext cx="11040533" cy="16042"/>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4" name="Text Placeholder 12">
            <a:extLst>
              <a:ext uri="{FF2B5EF4-FFF2-40B4-BE49-F238E27FC236}">
                <a16:creationId xmlns:a16="http://schemas.microsoft.com/office/drawing/2014/main" id="{EE43FBF9-96BF-E29E-4729-9873B4D0F4DD}"/>
              </a:ext>
            </a:extLst>
          </p:cNvPr>
          <p:cNvSpPr>
            <a:spLocks noGrp="1"/>
          </p:cNvSpPr>
          <p:nvPr>
            <p:ph type="body" sz="quarter" idx="10"/>
          </p:nvPr>
        </p:nvSpPr>
        <p:spPr>
          <a:xfrm>
            <a:off x="7658635" y="6005326"/>
            <a:ext cx="3945990" cy="339912"/>
          </a:xfrm>
          <a:prstGeom prst="rect">
            <a:avLst/>
          </a:prstGeom>
        </p:spPr>
        <p:txBody>
          <a:bodyPr anchor="b"/>
          <a:lstStyle>
            <a:lvl1pPr marL="0" indent="0" algn="r">
              <a:buNone/>
              <a:defRPr sz="1400" b="0" i="0">
                <a:solidFill>
                  <a:schemeClr val="tx1">
                    <a:lumMod val="50000"/>
                    <a:lumOff val="50000"/>
                  </a:schemeClr>
                </a:solidFill>
              </a:defRPr>
            </a:lvl1pPr>
          </a:lstStyle>
          <a:p>
            <a:pPr lvl="0"/>
            <a:r>
              <a:rPr lang="en-GB"/>
              <a:t>Click to edit Master text styles</a:t>
            </a:r>
          </a:p>
        </p:txBody>
      </p:sp>
      <p:pic>
        <p:nvPicPr>
          <p:cNvPr id="5" name="Picture 4">
            <a:extLst>
              <a:ext uri="{FF2B5EF4-FFF2-40B4-BE49-F238E27FC236}">
                <a16:creationId xmlns:a16="http://schemas.microsoft.com/office/drawing/2014/main" id="{1612D815-6302-C9D1-DF16-22C66117433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87375" y="5588000"/>
            <a:ext cx="628737" cy="757237"/>
          </a:xfrm>
          <a:prstGeom prst="rect">
            <a:avLst/>
          </a:prstGeom>
        </p:spPr>
      </p:pic>
    </p:spTree>
    <p:extLst>
      <p:ext uri="{BB962C8B-B14F-4D97-AF65-F5344CB8AC3E}">
        <p14:creationId xmlns:p14="http://schemas.microsoft.com/office/powerpoint/2010/main" val="775665903"/>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70" userDrawn="1">
          <p15:clr>
            <a:srgbClr val="FBAE40"/>
          </p15:clr>
        </p15:guide>
        <p15:guide id="3" pos="7310" userDrawn="1">
          <p15:clr>
            <a:srgbClr val="FBAE40"/>
          </p15:clr>
        </p15:guide>
        <p15:guide id="4" orient="horz" pos="323"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9-1 - content - title 1 line and 1 column content without logo">
    <p:spTree>
      <p:nvGrpSpPr>
        <p:cNvPr id="1" name=""/>
        <p:cNvGrpSpPr/>
        <p:nvPr/>
      </p:nvGrpSpPr>
      <p:grpSpPr>
        <a:xfrm>
          <a:off x="0" y="0"/>
          <a:ext cx="0" cy="0"/>
          <a:chOff x="0" y="0"/>
          <a:chExt cx="0" cy="0"/>
        </a:xfrm>
      </p:grpSpPr>
      <p:sp>
        <p:nvSpPr>
          <p:cNvPr id="2" name="Title 1"/>
          <p:cNvSpPr>
            <a:spLocks noGrp="1"/>
          </p:cNvSpPr>
          <p:nvPr>
            <p:ph type="title"/>
          </p:nvPr>
        </p:nvSpPr>
        <p:spPr>
          <a:xfrm>
            <a:off x="587376" y="511200"/>
            <a:ext cx="11017250" cy="711200"/>
          </a:xfrm>
          <a:prstGeom prst="rect">
            <a:avLst/>
          </a:prstGeom>
        </p:spPr>
        <p:txBody>
          <a:bodyPr/>
          <a:lstStyle>
            <a:lvl1pPr>
              <a:defRPr b="1">
                <a:solidFill>
                  <a:schemeClr val="tx1"/>
                </a:solidFill>
                <a:latin typeface="Arial" panose="020B0604020202020204" pitchFamily="34" charset="0"/>
                <a:cs typeface="Arial" panose="020B0604020202020204" pitchFamily="34" charset="0"/>
              </a:defRPr>
            </a:lvl1pPr>
          </a:lstStyle>
          <a:p>
            <a:r>
              <a:rPr lang="en-GB"/>
              <a:t>Click to edit Master title style</a:t>
            </a:r>
            <a:endParaRPr lang="en-GB" dirty="0"/>
          </a:p>
        </p:txBody>
      </p:sp>
      <p:sp>
        <p:nvSpPr>
          <p:cNvPr id="10" name="Content Placeholder 9"/>
          <p:cNvSpPr>
            <a:spLocks noGrp="1"/>
          </p:cNvSpPr>
          <p:nvPr>
            <p:ph sz="quarter" idx="12"/>
          </p:nvPr>
        </p:nvSpPr>
        <p:spPr>
          <a:xfrm>
            <a:off x="587376" y="1568450"/>
            <a:ext cx="11017250" cy="4265130"/>
          </a:xfrm>
          <a:prstGeom prst="rect">
            <a:avLst/>
          </a:prstGeom>
        </p:spPr>
        <p:txBody>
          <a:bodyPr/>
          <a:lstStyle>
            <a:lvl1pPr marL="0" indent="0">
              <a:lnSpc>
                <a:spcPct val="120000"/>
              </a:lnSpc>
              <a:buFont typeface="Arial" charset="0"/>
              <a:buNone/>
              <a:defRPr sz="240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cxnSp>
        <p:nvCxnSpPr>
          <p:cNvPr id="9" name="Straight Connector 8">
            <a:extLst>
              <a:ext uri="{FF2B5EF4-FFF2-40B4-BE49-F238E27FC236}">
                <a16:creationId xmlns:a16="http://schemas.microsoft.com/office/drawing/2014/main" id="{6734FD17-D5DE-4FF3-7942-15EA5AABA9F1}"/>
              </a:ext>
            </a:extLst>
          </p:cNvPr>
          <p:cNvCxnSpPr/>
          <p:nvPr userDrawn="1"/>
        </p:nvCxnSpPr>
        <p:spPr>
          <a:xfrm flipV="1">
            <a:off x="587375" y="1378104"/>
            <a:ext cx="11040533" cy="16042"/>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4" name="Text Placeholder 12">
            <a:extLst>
              <a:ext uri="{FF2B5EF4-FFF2-40B4-BE49-F238E27FC236}">
                <a16:creationId xmlns:a16="http://schemas.microsoft.com/office/drawing/2014/main" id="{EE43FBF9-96BF-E29E-4729-9873B4D0F4DD}"/>
              </a:ext>
            </a:extLst>
          </p:cNvPr>
          <p:cNvSpPr>
            <a:spLocks noGrp="1"/>
          </p:cNvSpPr>
          <p:nvPr>
            <p:ph type="body" sz="quarter" idx="10"/>
          </p:nvPr>
        </p:nvSpPr>
        <p:spPr>
          <a:xfrm>
            <a:off x="7658635" y="6005326"/>
            <a:ext cx="3945990" cy="339912"/>
          </a:xfrm>
          <a:prstGeom prst="rect">
            <a:avLst/>
          </a:prstGeom>
        </p:spPr>
        <p:txBody>
          <a:bodyPr anchor="b"/>
          <a:lstStyle>
            <a:lvl1pPr marL="0" indent="0" algn="r">
              <a:buNone/>
              <a:defRPr sz="1400" b="0" i="0">
                <a:solidFill>
                  <a:schemeClr val="tx1">
                    <a:lumMod val="50000"/>
                    <a:lumOff val="50000"/>
                  </a:schemeClr>
                </a:solidFill>
              </a:defRPr>
            </a:lvl1pPr>
          </a:lstStyle>
          <a:p>
            <a:pPr lvl="0"/>
            <a:r>
              <a:rPr lang="en-GB"/>
              <a:t>Click to edit Master text styles</a:t>
            </a:r>
          </a:p>
        </p:txBody>
      </p:sp>
    </p:spTree>
    <p:extLst>
      <p:ext uri="{BB962C8B-B14F-4D97-AF65-F5344CB8AC3E}">
        <p14:creationId xmlns:p14="http://schemas.microsoft.com/office/powerpoint/2010/main" val="3960994142"/>
      </p:ext>
    </p:extLst>
  </p:cSld>
  <p:clrMapOvr>
    <a:masterClrMapping/>
  </p:clrMapOvr>
  <p:extLst>
    <p:ext uri="{DCECCB84-F9BA-43D5-87BE-67443E8EF086}">
      <p15:sldGuideLst xmlns:p15="http://schemas.microsoft.com/office/powerpoint/2012/main">
        <p15:guide id="1" orient="horz" pos="3997">
          <p15:clr>
            <a:srgbClr val="FBAE40"/>
          </p15:clr>
        </p15:guide>
        <p15:guide id="2" pos="370">
          <p15:clr>
            <a:srgbClr val="FBAE40"/>
          </p15:clr>
        </p15:guide>
        <p15:guide id="3" pos="7310">
          <p15:clr>
            <a:srgbClr val="FBAE40"/>
          </p15:clr>
        </p15:guide>
        <p15:guide id="4" orient="horz" pos="323">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9-2 - content - title 2 lines and 1 column content">
    <p:spTree>
      <p:nvGrpSpPr>
        <p:cNvPr id="1" name=""/>
        <p:cNvGrpSpPr/>
        <p:nvPr/>
      </p:nvGrpSpPr>
      <p:grpSpPr>
        <a:xfrm>
          <a:off x="0" y="0"/>
          <a:ext cx="0" cy="0"/>
          <a:chOff x="0" y="0"/>
          <a:chExt cx="0" cy="0"/>
        </a:xfrm>
      </p:grpSpPr>
      <p:sp>
        <p:nvSpPr>
          <p:cNvPr id="4" name="Title 1"/>
          <p:cNvSpPr>
            <a:spLocks noGrp="1"/>
          </p:cNvSpPr>
          <p:nvPr>
            <p:ph type="title"/>
          </p:nvPr>
        </p:nvSpPr>
        <p:spPr>
          <a:xfrm>
            <a:off x="587375" y="512763"/>
            <a:ext cx="11040533" cy="1047969"/>
          </a:xfrm>
          <a:prstGeom prst="rect">
            <a:avLst/>
          </a:prstGeom>
        </p:spPr>
        <p:txBody>
          <a:bodyPr anchor="ctr">
            <a:noAutofit/>
          </a:bodyPr>
          <a:lstStyle>
            <a:lvl1pPr>
              <a:defRPr sz="4400" b="1">
                <a:solidFill>
                  <a:schemeClr val="tx1"/>
                </a:solidFill>
              </a:defRPr>
            </a:lvl1pPr>
          </a:lstStyle>
          <a:p>
            <a:r>
              <a:rPr lang="en-GB"/>
              <a:t>Click to edit Master title style</a:t>
            </a:r>
            <a:endParaRPr lang="en-GB" dirty="0"/>
          </a:p>
        </p:txBody>
      </p:sp>
      <p:sp>
        <p:nvSpPr>
          <p:cNvPr id="5" name="Content Placeholder 9"/>
          <p:cNvSpPr>
            <a:spLocks noGrp="1"/>
          </p:cNvSpPr>
          <p:nvPr>
            <p:ph sz="quarter" idx="12"/>
          </p:nvPr>
        </p:nvSpPr>
        <p:spPr>
          <a:xfrm>
            <a:off x="587375" y="1956236"/>
            <a:ext cx="11040533" cy="3282191"/>
          </a:xfrm>
          <a:prstGeom prst="rect">
            <a:avLst/>
          </a:prstGeom>
        </p:spPr>
        <p:txBody>
          <a:bodyPr/>
          <a:lstStyle>
            <a:lvl1pPr marL="0" indent="0">
              <a:lnSpc>
                <a:spcPct val="120000"/>
              </a:lnSpc>
              <a:buFont typeface="Arial" charset="0"/>
              <a:buNone/>
              <a:defRPr sz="24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cxnSp>
        <p:nvCxnSpPr>
          <p:cNvPr id="2" name="Straight Connector 1">
            <a:extLst>
              <a:ext uri="{FF2B5EF4-FFF2-40B4-BE49-F238E27FC236}">
                <a16:creationId xmlns:a16="http://schemas.microsoft.com/office/drawing/2014/main" id="{01E9A4C4-8AA6-52A8-B533-668C81CFD33D}"/>
              </a:ext>
            </a:extLst>
          </p:cNvPr>
          <p:cNvCxnSpPr/>
          <p:nvPr userDrawn="1"/>
        </p:nvCxnSpPr>
        <p:spPr>
          <a:xfrm flipV="1">
            <a:off x="587375" y="1737453"/>
            <a:ext cx="11040533" cy="16042"/>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Text Placeholder 12">
            <a:extLst>
              <a:ext uri="{FF2B5EF4-FFF2-40B4-BE49-F238E27FC236}">
                <a16:creationId xmlns:a16="http://schemas.microsoft.com/office/drawing/2014/main" id="{A120A4B6-63D3-A282-37CF-9470EC52ACFA}"/>
              </a:ext>
            </a:extLst>
          </p:cNvPr>
          <p:cNvSpPr>
            <a:spLocks noGrp="1"/>
          </p:cNvSpPr>
          <p:nvPr>
            <p:ph type="body" sz="quarter" idx="10"/>
          </p:nvPr>
        </p:nvSpPr>
        <p:spPr>
          <a:xfrm>
            <a:off x="7658635" y="6005326"/>
            <a:ext cx="3945990" cy="339912"/>
          </a:xfrm>
          <a:prstGeom prst="rect">
            <a:avLst/>
          </a:prstGeom>
        </p:spPr>
        <p:txBody>
          <a:bodyPr anchor="b"/>
          <a:lstStyle>
            <a:lvl1pPr marL="0" indent="0" algn="r">
              <a:buNone/>
              <a:defRPr sz="1400" b="0" i="0">
                <a:solidFill>
                  <a:schemeClr val="tx1">
                    <a:lumMod val="50000"/>
                    <a:lumOff val="50000"/>
                  </a:schemeClr>
                </a:solidFill>
              </a:defRPr>
            </a:lvl1pPr>
          </a:lstStyle>
          <a:p>
            <a:pPr lvl="0"/>
            <a:r>
              <a:rPr lang="en-GB"/>
              <a:t>Click to edit Master text styles</a:t>
            </a:r>
          </a:p>
        </p:txBody>
      </p:sp>
      <p:pic>
        <p:nvPicPr>
          <p:cNvPr id="3" name="Picture 2">
            <a:extLst>
              <a:ext uri="{FF2B5EF4-FFF2-40B4-BE49-F238E27FC236}">
                <a16:creationId xmlns:a16="http://schemas.microsoft.com/office/drawing/2014/main" id="{E50B6F35-AC2D-9AD6-7215-DC0DD17A03F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87375" y="5588000"/>
            <a:ext cx="628737" cy="757237"/>
          </a:xfrm>
          <a:prstGeom prst="rect">
            <a:avLst/>
          </a:prstGeom>
        </p:spPr>
      </p:pic>
    </p:spTree>
  </p:cSld>
  <p:clrMapOvr>
    <a:masterClrMapping/>
  </p:clrMapOvr>
  <p:extLst>
    <p:ext uri="{DCECCB84-F9BA-43D5-87BE-67443E8EF086}">
      <p15:sldGuideLst xmlns:p15="http://schemas.microsoft.com/office/powerpoint/2012/main">
        <p15:guide id="1" orient="horz" pos="3997" userDrawn="1">
          <p15:clr>
            <a:srgbClr val="FBAE40"/>
          </p15:clr>
        </p15:guide>
        <p15:guide id="2" pos="370" userDrawn="1">
          <p15:clr>
            <a:srgbClr val="FBAE40"/>
          </p15:clr>
        </p15:guide>
        <p15:guide id="3" pos="7310" userDrawn="1">
          <p15:clr>
            <a:srgbClr val="FBAE40"/>
          </p15:clr>
        </p15:guide>
        <p15:guide id="4" orient="horz" pos="323"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9-2 - content - title 2 lines and 1 column content without logo">
    <p:spTree>
      <p:nvGrpSpPr>
        <p:cNvPr id="1" name=""/>
        <p:cNvGrpSpPr/>
        <p:nvPr/>
      </p:nvGrpSpPr>
      <p:grpSpPr>
        <a:xfrm>
          <a:off x="0" y="0"/>
          <a:ext cx="0" cy="0"/>
          <a:chOff x="0" y="0"/>
          <a:chExt cx="0" cy="0"/>
        </a:xfrm>
      </p:grpSpPr>
      <p:sp>
        <p:nvSpPr>
          <p:cNvPr id="4" name="Title 1"/>
          <p:cNvSpPr>
            <a:spLocks noGrp="1"/>
          </p:cNvSpPr>
          <p:nvPr>
            <p:ph type="title"/>
          </p:nvPr>
        </p:nvSpPr>
        <p:spPr>
          <a:xfrm>
            <a:off x="587375" y="512763"/>
            <a:ext cx="11040533" cy="1047969"/>
          </a:xfrm>
          <a:prstGeom prst="rect">
            <a:avLst/>
          </a:prstGeom>
        </p:spPr>
        <p:txBody>
          <a:bodyPr anchor="ctr">
            <a:noAutofit/>
          </a:bodyPr>
          <a:lstStyle>
            <a:lvl1pPr>
              <a:defRPr sz="4400" b="1">
                <a:solidFill>
                  <a:schemeClr val="tx1"/>
                </a:solidFill>
              </a:defRPr>
            </a:lvl1pPr>
          </a:lstStyle>
          <a:p>
            <a:r>
              <a:rPr lang="en-GB"/>
              <a:t>Click to edit Master title style</a:t>
            </a:r>
            <a:endParaRPr lang="en-GB" dirty="0"/>
          </a:p>
        </p:txBody>
      </p:sp>
      <p:sp>
        <p:nvSpPr>
          <p:cNvPr id="5" name="Content Placeholder 9"/>
          <p:cNvSpPr>
            <a:spLocks noGrp="1"/>
          </p:cNvSpPr>
          <p:nvPr>
            <p:ph sz="quarter" idx="12"/>
          </p:nvPr>
        </p:nvSpPr>
        <p:spPr>
          <a:xfrm>
            <a:off x="587375" y="1956236"/>
            <a:ext cx="11040533" cy="3856327"/>
          </a:xfrm>
          <a:prstGeom prst="rect">
            <a:avLst/>
          </a:prstGeom>
        </p:spPr>
        <p:txBody>
          <a:bodyPr/>
          <a:lstStyle>
            <a:lvl1pPr marL="0" indent="0">
              <a:lnSpc>
                <a:spcPct val="120000"/>
              </a:lnSpc>
              <a:buFont typeface="Arial" charset="0"/>
              <a:buNone/>
              <a:defRPr sz="24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cxnSp>
        <p:nvCxnSpPr>
          <p:cNvPr id="2" name="Straight Connector 1">
            <a:extLst>
              <a:ext uri="{FF2B5EF4-FFF2-40B4-BE49-F238E27FC236}">
                <a16:creationId xmlns:a16="http://schemas.microsoft.com/office/drawing/2014/main" id="{01E9A4C4-8AA6-52A8-B533-668C81CFD33D}"/>
              </a:ext>
            </a:extLst>
          </p:cNvPr>
          <p:cNvCxnSpPr/>
          <p:nvPr userDrawn="1"/>
        </p:nvCxnSpPr>
        <p:spPr>
          <a:xfrm flipV="1">
            <a:off x="587375" y="1737453"/>
            <a:ext cx="11040533" cy="16042"/>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Text Placeholder 12">
            <a:extLst>
              <a:ext uri="{FF2B5EF4-FFF2-40B4-BE49-F238E27FC236}">
                <a16:creationId xmlns:a16="http://schemas.microsoft.com/office/drawing/2014/main" id="{A120A4B6-63D3-A282-37CF-9470EC52ACFA}"/>
              </a:ext>
            </a:extLst>
          </p:cNvPr>
          <p:cNvSpPr>
            <a:spLocks noGrp="1"/>
          </p:cNvSpPr>
          <p:nvPr>
            <p:ph type="body" sz="quarter" idx="10"/>
          </p:nvPr>
        </p:nvSpPr>
        <p:spPr>
          <a:xfrm>
            <a:off x="7658635" y="6005326"/>
            <a:ext cx="3945990" cy="339912"/>
          </a:xfrm>
          <a:prstGeom prst="rect">
            <a:avLst/>
          </a:prstGeom>
        </p:spPr>
        <p:txBody>
          <a:bodyPr anchor="b"/>
          <a:lstStyle>
            <a:lvl1pPr marL="0" indent="0" algn="r">
              <a:buNone/>
              <a:defRPr sz="1400" b="0" i="0">
                <a:solidFill>
                  <a:schemeClr val="tx1">
                    <a:lumMod val="50000"/>
                    <a:lumOff val="50000"/>
                  </a:schemeClr>
                </a:solidFill>
              </a:defRPr>
            </a:lvl1pPr>
          </a:lstStyle>
          <a:p>
            <a:pPr lvl="0"/>
            <a:r>
              <a:rPr lang="en-GB"/>
              <a:t>Click to edit Master text styles</a:t>
            </a:r>
          </a:p>
        </p:txBody>
      </p:sp>
    </p:spTree>
    <p:extLst>
      <p:ext uri="{BB962C8B-B14F-4D97-AF65-F5344CB8AC3E}">
        <p14:creationId xmlns:p14="http://schemas.microsoft.com/office/powerpoint/2010/main" val="1289568325"/>
      </p:ext>
    </p:extLst>
  </p:cSld>
  <p:clrMapOvr>
    <a:masterClrMapping/>
  </p:clrMapOvr>
  <p:extLst>
    <p:ext uri="{DCECCB84-F9BA-43D5-87BE-67443E8EF086}">
      <p15:sldGuideLst xmlns:p15="http://schemas.microsoft.com/office/powerpoint/2012/main">
        <p15:guide id="1" orient="horz" pos="3997">
          <p15:clr>
            <a:srgbClr val="FBAE40"/>
          </p15:clr>
        </p15:guide>
        <p15:guide id="2" pos="370">
          <p15:clr>
            <a:srgbClr val="FBAE40"/>
          </p15:clr>
        </p15:guide>
        <p15:guide id="3" pos="7310">
          <p15:clr>
            <a:srgbClr val="FBAE40"/>
          </p15:clr>
        </p15:guide>
        <p15:guide id="4" orient="horz" pos="323">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9 - content - 2 columns without logo">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143BC26-8DF2-5DE4-96D8-0F13750A61C9}"/>
              </a:ext>
            </a:extLst>
          </p:cNvPr>
          <p:cNvSpPr>
            <a:spLocks noGrp="1"/>
          </p:cNvSpPr>
          <p:nvPr>
            <p:ph type="title"/>
          </p:nvPr>
        </p:nvSpPr>
        <p:spPr>
          <a:xfrm>
            <a:off x="587375" y="512763"/>
            <a:ext cx="11017250" cy="711200"/>
          </a:xfrm>
          <a:prstGeom prst="rect">
            <a:avLst/>
          </a:prstGeom>
        </p:spPr>
        <p:txBody>
          <a:bodyPr/>
          <a:lstStyle>
            <a:lvl1pPr>
              <a:defRPr b="1">
                <a:solidFill>
                  <a:schemeClr val="tx1"/>
                </a:solidFill>
                <a:latin typeface="Arial" panose="020B0604020202020204" pitchFamily="34" charset="0"/>
                <a:cs typeface="Arial" panose="020B0604020202020204" pitchFamily="34" charset="0"/>
              </a:defRPr>
            </a:lvl1pPr>
          </a:lstStyle>
          <a:p>
            <a:r>
              <a:rPr lang="en-GB"/>
              <a:t>Click to edit Master title style</a:t>
            </a:r>
            <a:endParaRPr lang="en-GB" dirty="0"/>
          </a:p>
        </p:txBody>
      </p:sp>
      <p:sp>
        <p:nvSpPr>
          <p:cNvPr id="4" name="Content Placeholder 9">
            <a:extLst>
              <a:ext uri="{FF2B5EF4-FFF2-40B4-BE49-F238E27FC236}">
                <a16:creationId xmlns:a16="http://schemas.microsoft.com/office/drawing/2014/main" id="{25DB621C-7490-0406-593A-4CBE416F45DB}"/>
              </a:ext>
            </a:extLst>
          </p:cNvPr>
          <p:cNvSpPr>
            <a:spLocks noGrp="1"/>
          </p:cNvSpPr>
          <p:nvPr>
            <p:ph sz="quarter" idx="12"/>
          </p:nvPr>
        </p:nvSpPr>
        <p:spPr>
          <a:xfrm>
            <a:off x="587379" y="1568450"/>
            <a:ext cx="5162124" cy="3721100"/>
          </a:xfrm>
          <a:prstGeom prst="rect">
            <a:avLst/>
          </a:prstGeom>
        </p:spPr>
        <p:txBody>
          <a:bodyPr/>
          <a:lstStyle>
            <a:lvl1pPr marL="0" indent="0">
              <a:lnSpc>
                <a:spcPct val="120000"/>
              </a:lnSpc>
              <a:buFont typeface="Arial" charset="0"/>
              <a:buNone/>
              <a:defRPr sz="240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cxnSp>
        <p:nvCxnSpPr>
          <p:cNvPr id="5" name="Straight Connector 4">
            <a:extLst>
              <a:ext uri="{FF2B5EF4-FFF2-40B4-BE49-F238E27FC236}">
                <a16:creationId xmlns:a16="http://schemas.microsoft.com/office/drawing/2014/main" id="{BFA07CDF-9ADF-EC33-0A81-F68B23ACC09F}"/>
              </a:ext>
            </a:extLst>
          </p:cNvPr>
          <p:cNvCxnSpPr/>
          <p:nvPr userDrawn="1"/>
        </p:nvCxnSpPr>
        <p:spPr>
          <a:xfrm flipV="1">
            <a:off x="587378" y="1378104"/>
            <a:ext cx="11040533" cy="16042"/>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Content Placeholder 9">
            <a:extLst>
              <a:ext uri="{FF2B5EF4-FFF2-40B4-BE49-F238E27FC236}">
                <a16:creationId xmlns:a16="http://schemas.microsoft.com/office/drawing/2014/main" id="{9B36C973-F02A-D5B9-73E2-D464BA8A9B82}"/>
              </a:ext>
            </a:extLst>
          </p:cNvPr>
          <p:cNvSpPr>
            <a:spLocks noGrp="1"/>
          </p:cNvSpPr>
          <p:nvPr>
            <p:ph sz="quarter" idx="13"/>
          </p:nvPr>
        </p:nvSpPr>
        <p:spPr>
          <a:xfrm>
            <a:off x="6462399" y="1568450"/>
            <a:ext cx="5151238" cy="3721100"/>
          </a:xfrm>
          <a:prstGeom prst="rect">
            <a:avLst/>
          </a:prstGeom>
        </p:spPr>
        <p:txBody>
          <a:bodyPr/>
          <a:lstStyle>
            <a:lvl1pPr marL="0" indent="0">
              <a:lnSpc>
                <a:spcPct val="120000"/>
              </a:lnSpc>
              <a:buFont typeface="Arial" charset="0"/>
              <a:buNone/>
              <a:defRPr sz="240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7" name="Text Placeholder 12">
            <a:extLst>
              <a:ext uri="{FF2B5EF4-FFF2-40B4-BE49-F238E27FC236}">
                <a16:creationId xmlns:a16="http://schemas.microsoft.com/office/drawing/2014/main" id="{3C19961E-E3D1-B953-EA22-8BE7EE4E7509}"/>
              </a:ext>
            </a:extLst>
          </p:cNvPr>
          <p:cNvSpPr>
            <a:spLocks noGrp="1"/>
          </p:cNvSpPr>
          <p:nvPr>
            <p:ph type="body" sz="quarter" idx="10"/>
          </p:nvPr>
        </p:nvSpPr>
        <p:spPr>
          <a:xfrm>
            <a:off x="7658635" y="6005326"/>
            <a:ext cx="3945990" cy="339912"/>
          </a:xfrm>
          <a:prstGeom prst="rect">
            <a:avLst/>
          </a:prstGeom>
        </p:spPr>
        <p:txBody>
          <a:bodyPr anchor="b"/>
          <a:lstStyle>
            <a:lvl1pPr marL="0" indent="0" algn="r">
              <a:buNone/>
              <a:defRPr sz="1400" b="0" i="0">
                <a:solidFill>
                  <a:schemeClr val="tx1">
                    <a:lumMod val="50000"/>
                    <a:lumOff val="50000"/>
                  </a:schemeClr>
                </a:solidFill>
              </a:defRPr>
            </a:lvl1pPr>
          </a:lstStyle>
          <a:p>
            <a:pPr lvl="0"/>
            <a:r>
              <a:rPr lang="en-GB"/>
              <a:t>Click to edit Master text styles</a:t>
            </a:r>
          </a:p>
        </p:txBody>
      </p:sp>
    </p:spTree>
    <p:extLst>
      <p:ext uri="{BB962C8B-B14F-4D97-AF65-F5344CB8AC3E}">
        <p14:creationId xmlns:p14="http://schemas.microsoft.com/office/powerpoint/2010/main" val="1426192636"/>
      </p:ext>
    </p:extLst>
  </p:cSld>
  <p:clrMapOvr>
    <a:masterClrMapping/>
  </p:clrMapOvr>
  <p:extLst>
    <p:ext uri="{DCECCB84-F9BA-43D5-87BE-67443E8EF086}">
      <p15:sldGuideLst xmlns:p15="http://schemas.microsoft.com/office/powerpoint/2012/main">
        <p15:guide id="1" orient="horz" pos="3997">
          <p15:clr>
            <a:srgbClr val="FBAE40"/>
          </p15:clr>
        </p15:guide>
        <p15:guide id="2" pos="370">
          <p15:clr>
            <a:srgbClr val="FBAE40"/>
          </p15:clr>
        </p15:guide>
        <p15:guide id="3" pos="7310">
          <p15:clr>
            <a:srgbClr val="FBAE40"/>
          </p15:clr>
        </p15:guide>
        <p15:guide id="4" orient="horz" pos="323">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9 - content - 2 columns">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143BC26-8DF2-5DE4-96D8-0F13750A61C9}"/>
              </a:ext>
            </a:extLst>
          </p:cNvPr>
          <p:cNvSpPr>
            <a:spLocks noGrp="1"/>
          </p:cNvSpPr>
          <p:nvPr>
            <p:ph type="title"/>
          </p:nvPr>
        </p:nvSpPr>
        <p:spPr>
          <a:xfrm>
            <a:off x="587375" y="512763"/>
            <a:ext cx="11017250" cy="711200"/>
          </a:xfrm>
          <a:prstGeom prst="rect">
            <a:avLst/>
          </a:prstGeom>
        </p:spPr>
        <p:txBody>
          <a:bodyPr/>
          <a:lstStyle>
            <a:lvl1pPr>
              <a:defRPr b="1">
                <a:solidFill>
                  <a:schemeClr val="tx1"/>
                </a:solidFill>
                <a:latin typeface="Arial" panose="020B0604020202020204" pitchFamily="34" charset="0"/>
                <a:cs typeface="Arial" panose="020B0604020202020204" pitchFamily="34" charset="0"/>
              </a:defRPr>
            </a:lvl1pPr>
          </a:lstStyle>
          <a:p>
            <a:r>
              <a:rPr lang="en-GB"/>
              <a:t>Click to edit Master title style</a:t>
            </a:r>
          </a:p>
        </p:txBody>
      </p:sp>
      <p:sp>
        <p:nvSpPr>
          <p:cNvPr id="4" name="Content Placeholder 9">
            <a:extLst>
              <a:ext uri="{FF2B5EF4-FFF2-40B4-BE49-F238E27FC236}">
                <a16:creationId xmlns:a16="http://schemas.microsoft.com/office/drawing/2014/main" id="{25DB621C-7490-0406-593A-4CBE416F45DB}"/>
              </a:ext>
            </a:extLst>
          </p:cNvPr>
          <p:cNvSpPr>
            <a:spLocks noGrp="1"/>
          </p:cNvSpPr>
          <p:nvPr>
            <p:ph sz="quarter" idx="12"/>
          </p:nvPr>
        </p:nvSpPr>
        <p:spPr>
          <a:xfrm>
            <a:off x="587379" y="1568450"/>
            <a:ext cx="5162124" cy="3721100"/>
          </a:xfrm>
          <a:prstGeom prst="rect">
            <a:avLst/>
          </a:prstGeom>
        </p:spPr>
        <p:txBody>
          <a:bodyPr/>
          <a:lstStyle>
            <a:lvl1pPr marL="0" indent="0">
              <a:lnSpc>
                <a:spcPct val="120000"/>
              </a:lnSpc>
              <a:buFont typeface="Arial" charset="0"/>
              <a:buNone/>
              <a:defRPr sz="240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cxnSp>
        <p:nvCxnSpPr>
          <p:cNvPr id="5" name="Straight Connector 4">
            <a:extLst>
              <a:ext uri="{FF2B5EF4-FFF2-40B4-BE49-F238E27FC236}">
                <a16:creationId xmlns:a16="http://schemas.microsoft.com/office/drawing/2014/main" id="{BFA07CDF-9ADF-EC33-0A81-F68B23ACC09F}"/>
              </a:ext>
            </a:extLst>
          </p:cNvPr>
          <p:cNvCxnSpPr/>
          <p:nvPr userDrawn="1"/>
        </p:nvCxnSpPr>
        <p:spPr>
          <a:xfrm flipV="1">
            <a:off x="587378" y="1378104"/>
            <a:ext cx="11040533" cy="16042"/>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Content Placeholder 9">
            <a:extLst>
              <a:ext uri="{FF2B5EF4-FFF2-40B4-BE49-F238E27FC236}">
                <a16:creationId xmlns:a16="http://schemas.microsoft.com/office/drawing/2014/main" id="{9B36C973-F02A-D5B9-73E2-D464BA8A9B82}"/>
              </a:ext>
            </a:extLst>
          </p:cNvPr>
          <p:cNvSpPr>
            <a:spLocks noGrp="1"/>
          </p:cNvSpPr>
          <p:nvPr>
            <p:ph sz="quarter" idx="13"/>
          </p:nvPr>
        </p:nvSpPr>
        <p:spPr>
          <a:xfrm>
            <a:off x="6462399" y="1568450"/>
            <a:ext cx="5151238" cy="3721100"/>
          </a:xfrm>
          <a:prstGeom prst="rect">
            <a:avLst/>
          </a:prstGeom>
        </p:spPr>
        <p:txBody>
          <a:bodyPr/>
          <a:lstStyle>
            <a:lvl1pPr marL="0" indent="0">
              <a:lnSpc>
                <a:spcPct val="120000"/>
              </a:lnSpc>
              <a:buFont typeface="Arial" charset="0"/>
              <a:buNone/>
              <a:defRPr sz="240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7" name="Text Placeholder 12">
            <a:extLst>
              <a:ext uri="{FF2B5EF4-FFF2-40B4-BE49-F238E27FC236}">
                <a16:creationId xmlns:a16="http://schemas.microsoft.com/office/drawing/2014/main" id="{3C19961E-E3D1-B953-EA22-8BE7EE4E7509}"/>
              </a:ext>
            </a:extLst>
          </p:cNvPr>
          <p:cNvSpPr>
            <a:spLocks noGrp="1"/>
          </p:cNvSpPr>
          <p:nvPr>
            <p:ph type="body" sz="quarter" idx="10"/>
          </p:nvPr>
        </p:nvSpPr>
        <p:spPr>
          <a:xfrm>
            <a:off x="7658635" y="6005326"/>
            <a:ext cx="3945990" cy="339912"/>
          </a:xfrm>
          <a:prstGeom prst="rect">
            <a:avLst/>
          </a:prstGeom>
        </p:spPr>
        <p:txBody>
          <a:bodyPr anchor="b"/>
          <a:lstStyle>
            <a:lvl1pPr marL="0" indent="0" algn="r">
              <a:buNone/>
              <a:defRPr sz="1400" b="0" i="0">
                <a:solidFill>
                  <a:schemeClr val="tx1">
                    <a:lumMod val="50000"/>
                    <a:lumOff val="50000"/>
                  </a:schemeClr>
                </a:solidFill>
              </a:defRPr>
            </a:lvl1pPr>
          </a:lstStyle>
          <a:p>
            <a:pPr lvl="0"/>
            <a:r>
              <a:rPr lang="en-GB"/>
              <a:t>Click to edit Master text styles</a:t>
            </a:r>
          </a:p>
        </p:txBody>
      </p:sp>
      <p:pic>
        <p:nvPicPr>
          <p:cNvPr id="6" name="Picture 5">
            <a:extLst>
              <a:ext uri="{FF2B5EF4-FFF2-40B4-BE49-F238E27FC236}">
                <a16:creationId xmlns:a16="http://schemas.microsoft.com/office/drawing/2014/main" id="{7229C98A-C4B7-A079-23D3-3928CF00A1C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87375" y="5588000"/>
            <a:ext cx="628737" cy="757237"/>
          </a:xfrm>
          <a:prstGeom prst="rect">
            <a:avLst/>
          </a:prstGeom>
        </p:spPr>
      </p:pic>
    </p:spTree>
    <p:extLst>
      <p:ext uri="{BB962C8B-B14F-4D97-AF65-F5344CB8AC3E}">
        <p14:creationId xmlns:p14="http://schemas.microsoft.com/office/powerpoint/2010/main" val="1326645213"/>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70" userDrawn="1">
          <p15:clr>
            <a:srgbClr val="FBAE40"/>
          </p15:clr>
        </p15:guide>
        <p15:guide id="3" pos="7310" userDrawn="1">
          <p15:clr>
            <a:srgbClr val="FBAE40"/>
          </p15:clr>
        </p15:guide>
        <p15:guide id="4" orient="horz" pos="323"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9 - content - 2 columns without logo">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143BC26-8DF2-5DE4-96D8-0F13750A61C9}"/>
              </a:ext>
            </a:extLst>
          </p:cNvPr>
          <p:cNvSpPr>
            <a:spLocks noGrp="1"/>
          </p:cNvSpPr>
          <p:nvPr>
            <p:ph type="title"/>
          </p:nvPr>
        </p:nvSpPr>
        <p:spPr>
          <a:xfrm>
            <a:off x="587375" y="512763"/>
            <a:ext cx="11017250" cy="711200"/>
          </a:xfrm>
          <a:prstGeom prst="rect">
            <a:avLst/>
          </a:prstGeom>
        </p:spPr>
        <p:txBody>
          <a:bodyPr/>
          <a:lstStyle>
            <a:lvl1pPr>
              <a:defRPr b="1">
                <a:solidFill>
                  <a:schemeClr val="tx1"/>
                </a:solidFill>
                <a:latin typeface="Arial" panose="020B0604020202020204" pitchFamily="34" charset="0"/>
                <a:cs typeface="Arial" panose="020B0604020202020204" pitchFamily="34" charset="0"/>
              </a:defRPr>
            </a:lvl1pPr>
          </a:lstStyle>
          <a:p>
            <a:r>
              <a:rPr lang="en-GB"/>
              <a:t>Click to edit Master title style</a:t>
            </a:r>
          </a:p>
        </p:txBody>
      </p:sp>
      <p:sp>
        <p:nvSpPr>
          <p:cNvPr id="4" name="Content Placeholder 9">
            <a:extLst>
              <a:ext uri="{FF2B5EF4-FFF2-40B4-BE49-F238E27FC236}">
                <a16:creationId xmlns:a16="http://schemas.microsoft.com/office/drawing/2014/main" id="{25DB621C-7490-0406-593A-4CBE416F45DB}"/>
              </a:ext>
            </a:extLst>
          </p:cNvPr>
          <p:cNvSpPr>
            <a:spLocks noGrp="1"/>
          </p:cNvSpPr>
          <p:nvPr>
            <p:ph sz="quarter" idx="12"/>
          </p:nvPr>
        </p:nvSpPr>
        <p:spPr>
          <a:xfrm>
            <a:off x="587379" y="1568450"/>
            <a:ext cx="5162124" cy="3721100"/>
          </a:xfrm>
          <a:prstGeom prst="rect">
            <a:avLst/>
          </a:prstGeom>
        </p:spPr>
        <p:txBody>
          <a:bodyPr/>
          <a:lstStyle>
            <a:lvl1pPr marL="0" indent="0">
              <a:lnSpc>
                <a:spcPct val="120000"/>
              </a:lnSpc>
              <a:buFont typeface="Arial" charset="0"/>
              <a:buNone/>
              <a:defRPr sz="240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cxnSp>
        <p:nvCxnSpPr>
          <p:cNvPr id="5" name="Straight Connector 4">
            <a:extLst>
              <a:ext uri="{FF2B5EF4-FFF2-40B4-BE49-F238E27FC236}">
                <a16:creationId xmlns:a16="http://schemas.microsoft.com/office/drawing/2014/main" id="{BFA07CDF-9ADF-EC33-0A81-F68B23ACC09F}"/>
              </a:ext>
            </a:extLst>
          </p:cNvPr>
          <p:cNvCxnSpPr/>
          <p:nvPr userDrawn="1"/>
        </p:nvCxnSpPr>
        <p:spPr>
          <a:xfrm flipV="1">
            <a:off x="587378" y="1378104"/>
            <a:ext cx="11040533" cy="16042"/>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Content Placeholder 9">
            <a:extLst>
              <a:ext uri="{FF2B5EF4-FFF2-40B4-BE49-F238E27FC236}">
                <a16:creationId xmlns:a16="http://schemas.microsoft.com/office/drawing/2014/main" id="{9B36C973-F02A-D5B9-73E2-D464BA8A9B82}"/>
              </a:ext>
            </a:extLst>
          </p:cNvPr>
          <p:cNvSpPr>
            <a:spLocks noGrp="1"/>
          </p:cNvSpPr>
          <p:nvPr>
            <p:ph sz="quarter" idx="13"/>
          </p:nvPr>
        </p:nvSpPr>
        <p:spPr>
          <a:xfrm>
            <a:off x="6462399" y="1568450"/>
            <a:ext cx="5151238" cy="3721100"/>
          </a:xfrm>
          <a:prstGeom prst="rect">
            <a:avLst/>
          </a:prstGeom>
        </p:spPr>
        <p:txBody>
          <a:bodyPr/>
          <a:lstStyle>
            <a:lvl1pPr marL="0" indent="0">
              <a:lnSpc>
                <a:spcPct val="120000"/>
              </a:lnSpc>
              <a:buFont typeface="Arial" charset="0"/>
              <a:buNone/>
              <a:defRPr sz="240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7" name="Text Placeholder 12">
            <a:extLst>
              <a:ext uri="{FF2B5EF4-FFF2-40B4-BE49-F238E27FC236}">
                <a16:creationId xmlns:a16="http://schemas.microsoft.com/office/drawing/2014/main" id="{3C19961E-E3D1-B953-EA22-8BE7EE4E7509}"/>
              </a:ext>
            </a:extLst>
          </p:cNvPr>
          <p:cNvSpPr>
            <a:spLocks noGrp="1"/>
          </p:cNvSpPr>
          <p:nvPr>
            <p:ph type="body" sz="quarter" idx="10"/>
          </p:nvPr>
        </p:nvSpPr>
        <p:spPr>
          <a:xfrm>
            <a:off x="7658635" y="6005326"/>
            <a:ext cx="3945990" cy="339912"/>
          </a:xfrm>
          <a:prstGeom prst="rect">
            <a:avLst/>
          </a:prstGeom>
        </p:spPr>
        <p:txBody>
          <a:bodyPr anchor="b"/>
          <a:lstStyle>
            <a:lvl1pPr marL="0" indent="0" algn="r">
              <a:buNone/>
              <a:defRPr sz="1400" b="0" i="0">
                <a:solidFill>
                  <a:schemeClr val="tx1">
                    <a:lumMod val="50000"/>
                    <a:lumOff val="50000"/>
                  </a:schemeClr>
                </a:solidFill>
              </a:defRPr>
            </a:lvl1pPr>
          </a:lstStyle>
          <a:p>
            <a:pPr lvl="0"/>
            <a:r>
              <a:rPr lang="en-GB"/>
              <a:t>Click to edit Master text styles</a:t>
            </a:r>
          </a:p>
        </p:txBody>
      </p:sp>
    </p:spTree>
    <p:extLst>
      <p:ext uri="{BB962C8B-B14F-4D97-AF65-F5344CB8AC3E}">
        <p14:creationId xmlns:p14="http://schemas.microsoft.com/office/powerpoint/2010/main" val="1426192636"/>
      </p:ext>
    </p:extLst>
  </p:cSld>
  <p:clrMapOvr>
    <a:masterClrMapping/>
  </p:clrMapOvr>
  <p:extLst>
    <p:ext uri="{DCECCB84-F9BA-43D5-87BE-67443E8EF086}">
      <p15:sldGuideLst xmlns:p15="http://schemas.microsoft.com/office/powerpoint/2012/main">
        <p15:guide id="1" orient="horz" pos="3997">
          <p15:clr>
            <a:srgbClr val="FBAE40"/>
          </p15:clr>
        </p15:guide>
        <p15:guide id="2" pos="370">
          <p15:clr>
            <a:srgbClr val="FBAE40"/>
          </p15:clr>
        </p15:guide>
        <p15:guide id="3" pos="7310">
          <p15:clr>
            <a:srgbClr val="FBAE40"/>
          </p15:clr>
        </p15:guide>
        <p15:guide id="4" orient="horz" pos="323">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9 - content comparison">
    <p:spTree>
      <p:nvGrpSpPr>
        <p:cNvPr id="1" name=""/>
        <p:cNvGrpSpPr/>
        <p:nvPr/>
      </p:nvGrpSpPr>
      <p:grpSpPr>
        <a:xfrm>
          <a:off x="0" y="0"/>
          <a:ext cx="0" cy="0"/>
          <a:chOff x="0" y="0"/>
          <a:chExt cx="0" cy="0"/>
        </a:xfrm>
      </p:grpSpPr>
      <p:sp>
        <p:nvSpPr>
          <p:cNvPr id="10" name="Content Placeholder 9"/>
          <p:cNvSpPr>
            <a:spLocks noGrp="1"/>
          </p:cNvSpPr>
          <p:nvPr>
            <p:ph sz="quarter" idx="12"/>
          </p:nvPr>
        </p:nvSpPr>
        <p:spPr>
          <a:xfrm>
            <a:off x="575202" y="2186583"/>
            <a:ext cx="5215467" cy="2971800"/>
          </a:xfrm>
          <a:prstGeom prst="rect">
            <a:avLst/>
          </a:prstGeom>
        </p:spPr>
        <p:txBody>
          <a:bodyPr/>
          <a:lstStyle>
            <a:lvl1pPr marL="0" indent="0">
              <a:lnSpc>
                <a:spcPct val="120000"/>
              </a:lnSpc>
              <a:buFont typeface="Arial" charset="0"/>
              <a:buNone/>
              <a:defRPr sz="24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11" name="Content Placeholder 9"/>
          <p:cNvSpPr>
            <a:spLocks noGrp="1"/>
          </p:cNvSpPr>
          <p:nvPr>
            <p:ph sz="quarter" idx="13"/>
          </p:nvPr>
        </p:nvSpPr>
        <p:spPr>
          <a:xfrm>
            <a:off x="6400270" y="2186583"/>
            <a:ext cx="5215468" cy="2971800"/>
          </a:xfrm>
          <a:prstGeom prst="rect">
            <a:avLst/>
          </a:prstGeom>
        </p:spPr>
        <p:txBody>
          <a:bodyPr/>
          <a:lstStyle>
            <a:lvl1pPr marL="0" indent="0">
              <a:lnSpc>
                <a:spcPct val="120000"/>
              </a:lnSpc>
              <a:buFont typeface="Arial" charset="0"/>
              <a:buNone/>
              <a:defRPr sz="24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4" name="Text Placeholder 3"/>
          <p:cNvSpPr>
            <a:spLocks noGrp="1"/>
          </p:cNvSpPr>
          <p:nvPr>
            <p:ph type="body" sz="quarter" idx="14"/>
          </p:nvPr>
        </p:nvSpPr>
        <p:spPr>
          <a:xfrm>
            <a:off x="575202" y="1615083"/>
            <a:ext cx="5215467" cy="431800"/>
          </a:xfrm>
          <a:prstGeom prst="rect">
            <a:avLst/>
          </a:prstGeom>
        </p:spPr>
        <p:txBody>
          <a:bodyPr/>
          <a:lstStyle>
            <a:lvl1pPr marL="0" indent="0">
              <a:buNone/>
              <a:defRPr sz="2400" b="1">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12" name="Text Placeholder 3"/>
          <p:cNvSpPr>
            <a:spLocks noGrp="1"/>
          </p:cNvSpPr>
          <p:nvPr>
            <p:ph type="body" sz="quarter" idx="15"/>
          </p:nvPr>
        </p:nvSpPr>
        <p:spPr>
          <a:xfrm>
            <a:off x="6400270" y="1615083"/>
            <a:ext cx="5215468" cy="431800"/>
          </a:xfrm>
          <a:prstGeom prst="rect">
            <a:avLst/>
          </a:prstGeom>
        </p:spPr>
        <p:txBody>
          <a:bodyPr/>
          <a:lstStyle>
            <a:lvl1pPr marL="0" indent="0">
              <a:buNone/>
              <a:defRPr sz="2400" b="1">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3" name="Title 1">
            <a:extLst>
              <a:ext uri="{FF2B5EF4-FFF2-40B4-BE49-F238E27FC236}">
                <a16:creationId xmlns:a16="http://schemas.microsoft.com/office/drawing/2014/main" id="{7DC27AEF-A8EF-041F-6D09-A3C76E55A151}"/>
              </a:ext>
            </a:extLst>
          </p:cNvPr>
          <p:cNvSpPr>
            <a:spLocks noGrp="1"/>
          </p:cNvSpPr>
          <p:nvPr>
            <p:ph type="title"/>
          </p:nvPr>
        </p:nvSpPr>
        <p:spPr>
          <a:xfrm>
            <a:off x="586800" y="512763"/>
            <a:ext cx="11040535" cy="711200"/>
          </a:xfrm>
          <a:prstGeom prst="rect">
            <a:avLst/>
          </a:prstGeom>
        </p:spPr>
        <p:txBody>
          <a:bodyPr/>
          <a:lstStyle>
            <a:lvl1pPr>
              <a:defRPr b="1">
                <a:solidFill>
                  <a:schemeClr val="tx1"/>
                </a:solidFill>
                <a:latin typeface="Arial" panose="020B0604020202020204" pitchFamily="34" charset="0"/>
                <a:cs typeface="Arial" panose="020B0604020202020204" pitchFamily="34" charset="0"/>
              </a:defRPr>
            </a:lvl1pPr>
          </a:lstStyle>
          <a:p>
            <a:r>
              <a:rPr lang="en-GB"/>
              <a:t>Click to edit Master title style</a:t>
            </a:r>
          </a:p>
        </p:txBody>
      </p:sp>
      <p:cxnSp>
        <p:nvCxnSpPr>
          <p:cNvPr id="5" name="Straight Connector 4">
            <a:extLst>
              <a:ext uri="{FF2B5EF4-FFF2-40B4-BE49-F238E27FC236}">
                <a16:creationId xmlns:a16="http://schemas.microsoft.com/office/drawing/2014/main" id="{C01E884E-067D-AF2B-EE6D-EFD3C873E6A1}"/>
              </a:ext>
            </a:extLst>
          </p:cNvPr>
          <p:cNvCxnSpPr/>
          <p:nvPr userDrawn="1"/>
        </p:nvCxnSpPr>
        <p:spPr>
          <a:xfrm flipV="1">
            <a:off x="586800" y="1336516"/>
            <a:ext cx="11040533" cy="16042"/>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7" name="Text Placeholder 12">
            <a:extLst>
              <a:ext uri="{FF2B5EF4-FFF2-40B4-BE49-F238E27FC236}">
                <a16:creationId xmlns:a16="http://schemas.microsoft.com/office/drawing/2014/main" id="{2549E5AB-D71C-7013-DFF2-20929D960740}"/>
              </a:ext>
            </a:extLst>
          </p:cNvPr>
          <p:cNvSpPr>
            <a:spLocks noGrp="1"/>
          </p:cNvSpPr>
          <p:nvPr>
            <p:ph type="body" sz="quarter" idx="10"/>
          </p:nvPr>
        </p:nvSpPr>
        <p:spPr>
          <a:xfrm>
            <a:off x="7658635" y="6005326"/>
            <a:ext cx="3945990" cy="339912"/>
          </a:xfrm>
          <a:prstGeom prst="rect">
            <a:avLst/>
          </a:prstGeom>
        </p:spPr>
        <p:txBody>
          <a:bodyPr anchor="b"/>
          <a:lstStyle>
            <a:lvl1pPr marL="0" indent="0" algn="r">
              <a:buNone/>
              <a:defRPr sz="1400" b="0" i="0">
                <a:solidFill>
                  <a:schemeClr val="tx1">
                    <a:lumMod val="50000"/>
                    <a:lumOff val="50000"/>
                  </a:schemeClr>
                </a:solidFill>
              </a:defRPr>
            </a:lvl1pPr>
          </a:lstStyle>
          <a:p>
            <a:pPr lvl="0"/>
            <a:r>
              <a:rPr lang="en-GB"/>
              <a:t>Click to edit Master text styles</a:t>
            </a:r>
          </a:p>
        </p:txBody>
      </p:sp>
      <p:pic>
        <p:nvPicPr>
          <p:cNvPr id="6" name="Picture 5">
            <a:extLst>
              <a:ext uri="{FF2B5EF4-FFF2-40B4-BE49-F238E27FC236}">
                <a16:creationId xmlns:a16="http://schemas.microsoft.com/office/drawing/2014/main" id="{69F26887-D72C-9C1E-9C05-CE2124FCFDE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87375" y="5588000"/>
            <a:ext cx="628737" cy="757237"/>
          </a:xfrm>
          <a:prstGeom prst="rect">
            <a:avLst/>
          </a:prstGeom>
        </p:spPr>
      </p:pic>
    </p:spTree>
    <p:extLst>
      <p:ext uri="{BB962C8B-B14F-4D97-AF65-F5344CB8AC3E}">
        <p14:creationId xmlns:p14="http://schemas.microsoft.com/office/powerpoint/2010/main" val="1761158342"/>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63" userDrawn="1">
          <p15:clr>
            <a:srgbClr val="FBAE40"/>
          </p15:clr>
        </p15:guide>
        <p15:guide id="3" pos="7317" userDrawn="1">
          <p15:clr>
            <a:srgbClr val="FBAE40"/>
          </p15:clr>
        </p15:guide>
        <p15:guide id="4" orient="horz" pos="323"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9 - content - 3 columns with images">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9D51F804-3537-EA60-9FAD-555D48EDA9FB}"/>
              </a:ext>
            </a:extLst>
          </p:cNvPr>
          <p:cNvCxnSpPr>
            <a:cxnSpLocks/>
          </p:cNvCxnSpPr>
          <p:nvPr userDrawn="1"/>
        </p:nvCxnSpPr>
        <p:spPr>
          <a:xfrm>
            <a:off x="587375" y="3553844"/>
            <a:ext cx="3375779"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6" name="Content Placeholder 9">
            <a:extLst>
              <a:ext uri="{FF2B5EF4-FFF2-40B4-BE49-F238E27FC236}">
                <a16:creationId xmlns:a16="http://schemas.microsoft.com/office/drawing/2014/main" id="{D4F5A9AF-D8D7-F054-F2C7-05CC808EB457}"/>
              </a:ext>
            </a:extLst>
          </p:cNvPr>
          <p:cNvSpPr>
            <a:spLocks noGrp="1"/>
          </p:cNvSpPr>
          <p:nvPr>
            <p:ph sz="quarter" idx="12" hasCustomPrompt="1"/>
          </p:nvPr>
        </p:nvSpPr>
        <p:spPr>
          <a:xfrm>
            <a:off x="587375" y="3677370"/>
            <a:ext cx="3375781" cy="1592630"/>
          </a:xfrm>
          <a:prstGeom prst="rect">
            <a:avLst/>
          </a:prstGeom>
        </p:spPr>
        <p:txBody>
          <a:bodyPr>
            <a:noAutofit/>
          </a:bodyPr>
          <a:lstStyle>
            <a:lvl1pPr marL="0" indent="0">
              <a:lnSpc>
                <a:spcPct val="120000"/>
              </a:lnSpc>
              <a:buFont typeface="Arial" charset="0"/>
              <a:buNone/>
              <a:defRPr sz="20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9" name="Text Placeholder 3">
            <a:extLst>
              <a:ext uri="{FF2B5EF4-FFF2-40B4-BE49-F238E27FC236}">
                <a16:creationId xmlns:a16="http://schemas.microsoft.com/office/drawing/2014/main" id="{46E0E6EC-91C5-3D83-3261-0A57D9869F64}"/>
              </a:ext>
            </a:extLst>
          </p:cNvPr>
          <p:cNvSpPr>
            <a:spLocks noGrp="1"/>
          </p:cNvSpPr>
          <p:nvPr>
            <p:ph type="body" sz="quarter" idx="14" hasCustomPrompt="1"/>
          </p:nvPr>
        </p:nvSpPr>
        <p:spPr>
          <a:xfrm>
            <a:off x="587375" y="2965281"/>
            <a:ext cx="3375781" cy="465039"/>
          </a:xfrm>
          <a:prstGeom prst="rect">
            <a:avLst/>
          </a:prstGeom>
        </p:spPr>
        <p:txBody>
          <a:bodyPr>
            <a:noAutofit/>
          </a:bodyPr>
          <a:lstStyle>
            <a:lvl1pPr marL="0" indent="0">
              <a:buNone/>
              <a:defRPr sz="3200" b="1">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0" name="Content Placeholder 9">
            <a:extLst>
              <a:ext uri="{FF2B5EF4-FFF2-40B4-BE49-F238E27FC236}">
                <a16:creationId xmlns:a16="http://schemas.microsoft.com/office/drawing/2014/main" id="{4B07BC3E-3F1D-5565-C6C9-11D25376030B}"/>
              </a:ext>
            </a:extLst>
          </p:cNvPr>
          <p:cNvSpPr>
            <a:spLocks noGrp="1"/>
          </p:cNvSpPr>
          <p:nvPr>
            <p:ph sz="quarter" idx="15" hasCustomPrompt="1"/>
          </p:nvPr>
        </p:nvSpPr>
        <p:spPr>
          <a:xfrm>
            <a:off x="4408374" y="3689335"/>
            <a:ext cx="3375781" cy="1592630"/>
          </a:xfrm>
          <a:prstGeom prst="rect">
            <a:avLst/>
          </a:prstGeom>
        </p:spPr>
        <p:txBody>
          <a:bodyPr>
            <a:noAutofit/>
          </a:bodyPr>
          <a:lstStyle>
            <a:lvl1pPr marL="0" indent="0">
              <a:lnSpc>
                <a:spcPct val="120000"/>
              </a:lnSpc>
              <a:buFont typeface="Arial" charset="0"/>
              <a:buNone/>
              <a:defRPr sz="20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1" name="Text Placeholder 3">
            <a:extLst>
              <a:ext uri="{FF2B5EF4-FFF2-40B4-BE49-F238E27FC236}">
                <a16:creationId xmlns:a16="http://schemas.microsoft.com/office/drawing/2014/main" id="{DA0E8C66-7635-32B5-0C75-B5007CC04E7D}"/>
              </a:ext>
            </a:extLst>
          </p:cNvPr>
          <p:cNvSpPr>
            <a:spLocks noGrp="1"/>
          </p:cNvSpPr>
          <p:nvPr>
            <p:ph type="body" sz="quarter" idx="16" hasCustomPrompt="1"/>
          </p:nvPr>
        </p:nvSpPr>
        <p:spPr>
          <a:xfrm>
            <a:off x="4408374" y="2977246"/>
            <a:ext cx="3375781" cy="465039"/>
          </a:xfrm>
          <a:prstGeom prst="rect">
            <a:avLst/>
          </a:prstGeom>
        </p:spPr>
        <p:txBody>
          <a:bodyPr>
            <a:noAutofit/>
          </a:bodyPr>
          <a:lstStyle>
            <a:lvl1pPr marL="0" indent="0">
              <a:buNone/>
              <a:defRPr sz="3200" b="1">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2" name="Content Placeholder 9">
            <a:extLst>
              <a:ext uri="{FF2B5EF4-FFF2-40B4-BE49-F238E27FC236}">
                <a16:creationId xmlns:a16="http://schemas.microsoft.com/office/drawing/2014/main" id="{DEBFF29D-4B12-62DA-9CD6-08FA39D77C89}"/>
              </a:ext>
            </a:extLst>
          </p:cNvPr>
          <p:cNvSpPr>
            <a:spLocks noGrp="1"/>
          </p:cNvSpPr>
          <p:nvPr>
            <p:ph sz="quarter" idx="17" hasCustomPrompt="1"/>
          </p:nvPr>
        </p:nvSpPr>
        <p:spPr>
          <a:xfrm>
            <a:off x="8218034" y="3676050"/>
            <a:ext cx="3375781" cy="1592630"/>
          </a:xfrm>
          <a:prstGeom prst="rect">
            <a:avLst/>
          </a:prstGeom>
        </p:spPr>
        <p:txBody>
          <a:bodyPr>
            <a:noAutofit/>
          </a:bodyPr>
          <a:lstStyle>
            <a:lvl1pPr marL="0" indent="0">
              <a:lnSpc>
                <a:spcPct val="120000"/>
              </a:lnSpc>
              <a:buFont typeface="Arial" charset="0"/>
              <a:buNone/>
              <a:defRPr sz="20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13" name="Text Placeholder 3">
            <a:extLst>
              <a:ext uri="{FF2B5EF4-FFF2-40B4-BE49-F238E27FC236}">
                <a16:creationId xmlns:a16="http://schemas.microsoft.com/office/drawing/2014/main" id="{C17A4C8F-828B-CFB1-AAB3-8967CF1F0DD3}"/>
              </a:ext>
            </a:extLst>
          </p:cNvPr>
          <p:cNvSpPr>
            <a:spLocks noGrp="1"/>
          </p:cNvSpPr>
          <p:nvPr>
            <p:ph type="body" sz="quarter" idx="18" hasCustomPrompt="1"/>
          </p:nvPr>
        </p:nvSpPr>
        <p:spPr>
          <a:xfrm>
            <a:off x="8218034" y="2963961"/>
            <a:ext cx="3375781" cy="465039"/>
          </a:xfrm>
          <a:prstGeom prst="rect">
            <a:avLst/>
          </a:prstGeom>
        </p:spPr>
        <p:txBody>
          <a:bodyPr>
            <a:noAutofit/>
          </a:bodyPr>
          <a:lstStyle>
            <a:lvl1pPr marL="0" indent="0">
              <a:buNone/>
              <a:defRPr sz="3200" b="1">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cxnSp>
        <p:nvCxnSpPr>
          <p:cNvPr id="16" name="Straight Connector 15">
            <a:extLst>
              <a:ext uri="{FF2B5EF4-FFF2-40B4-BE49-F238E27FC236}">
                <a16:creationId xmlns:a16="http://schemas.microsoft.com/office/drawing/2014/main" id="{BCA5842B-4099-4E81-202E-F727DCE377ED}"/>
              </a:ext>
            </a:extLst>
          </p:cNvPr>
          <p:cNvCxnSpPr>
            <a:cxnSpLocks/>
          </p:cNvCxnSpPr>
          <p:nvPr userDrawn="1"/>
        </p:nvCxnSpPr>
        <p:spPr>
          <a:xfrm>
            <a:off x="4408374" y="3565809"/>
            <a:ext cx="3375779"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59EA84D-E09D-FEFC-30EE-2C66ECE20FC9}"/>
              </a:ext>
            </a:extLst>
          </p:cNvPr>
          <p:cNvCxnSpPr>
            <a:cxnSpLocks/>
          </p:cNvCxnSpPr>
          <p:nvPr userDrawn="1"/>
        </p:nvCxnSpPr>
        <p:spPr>
          <a:xfrm>
            <a:off x="8218034" y="3552524"/>
            <a:ext cx="3375779"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18" name="Picture Placeholder 2">
            <a:extLst>
              <a:ext uri="{FF2B5EF4-FFF2-40B4-BE49-F238E27FC236}">
                <a16:creationId xmlns:a16="http://schemas.microsoft.com/office/drawing/2014/main" id="{0A7AE85C-5839-40DC-505F-897D8D346639}"/>
              </a:ext>
            </a:extLst>
          </p:cNvPr>
          <p:cNvSpPr>
            <a:spLocks noGrp="1"/>
          </p:cNvSpPr>
          <p:nvPr>
            <p:ph type="pic" sz="quarter" idx="19"/>
          </p:nvPr>
        </p:nvSpPr>
        <p:spPr>
          <a:xfrm>
            <a:off x="587375" y="511200"/>
            <a:ext cx="3375252" cy="2168445"/>
          </a:xfrm>
          <a:prstGeom prst="rect">
            <a:avLst/>
          </a:prstGeom>
        </p:spPr>
        <p:txBody>
          <a:bodyPr/>
          <a:lstStyle>
            <a:lvl1pPr marL="0" indent="0">
              <a:buNone/>
              <a:defRPr/>
            </a:lvl1pPr>
          </a:lstStyle>
          <a:p>
            <a:r>
              <a:rPr lang="en-GB"/>
              <a:t>Click icon to add picture</a:t>
            </a:r>
          </a:p>
        </p:txBody>
      </p:sp>
      <p:sp>
        <p:nvSpPr>
          <p:cNvPr id="19" name="Picture Placeholder 2">
            <a:extLst>
              <a:ext uri="{FF2B5EF4-FFF2-40B4-BE49-F238E27FC236}">
                <a16:creationId xmlns:a16="http://schemas.microsoft.com/office/drawing/2014/main" id="{51499E67-E81E-A834-C4E8-FA5E6BCC1DB7}"/>
              </a:ext>
            </a:extLst>
          </p:cNvPr>
          <p:cNvSpPr>
            <a:spLocks noGrp="1"/>
          </p:cNvSpPr>
          <p:nvPr>
            <p:ph type="pic" sz="quarter" idx="20"/>
          </p:nvPr>
        </p:nvSpPr>
        <p:spPr>
          <a:xfrm>
            <a:off x="4408374" y="524485"/>
            <a:ext cx="3375252" cy="2168445"/>
          </a:xfrm>
          <a:prstGeom prst="rect">
            <a:avLst/>
          </a:prstGeom>
        </p:spPr>
        <p:txBody>
          <a:bodyPr/>
          <a:lstStyle>
            <a:lvl1pPr marL="0" indent="0">
              <a:buNone/>
              <a:defRPr/>
            </a:lvl1pPr>
          </a:lstStyle>
          <a:p>
            <a:r>
              <a:rPr lang="en-GB"/>
              <a:t>Click icon to add picture</a:t>
            </a:r>
          </a:p>
        </p:txBody>
      </p:sp>
      <p:sp>
        <p:nvSpPr>
          <p:cNvPr id="20" name="Picture Placeholder 2">
            <a:extLst>
              <a:ext uri="{FF2B5EF4-FFF2-40B4-BE49-F238E27FC236}">
                <a16:creationId xmlns:a16="http://schemas.microsoft.com/office/drawing/2014/main" id="{C94A47DD-23CB-4467-CFC1-9C78649F65CB}"/>
              </a:ext>
            </a:extLst>
          </p:cNvPr>
          <p:cNvSpPr>
            <a:spLocks noGrp="1"/>
          </p:cNvSpPr>
          <p:nvPr>
            <p:ph type="pic" sz="quarter" idx="21"/>
          </p:nvPr>
        </p:nvSpPr>
        <p:spPr>
          <a:xfrm>
            <a:off x="8218034" y="511200"/>
            <a:ext cx="3375252" cy="2168445"/>
          </a:xfrm>
          <a:prstGeom prst="rect">
            <a:avLst/>
          </a:prstGeom>
        </p:spPr>
        <p:txBody>
          <a:bodyPr/>
          <a:lstStyle>
            <a:lvl1pPr marL="0" indent="0">
              <a:buNone/>
              <a:defRPr/>
            </a:lvl1pPr>
          </a:lstStyle>
          <a:p>
            <a:r>
              <a:rPr lang="en-GB"/>
              <a:t>Click icon to add picture</a:t>
            </a:r>
          </a:p>
        </p:txBody>
      </p:sp>
      <p:sp>
        <p:nvSpPr>
          <p:cNvPr id="7" name="Text Placeholder 12">
            <a:extLst>
              <a:ext uri="{FF2B5EF4-FFF2-40B4-BE49-F238E27FC236}">
                <a16:creationId xmlns:a16="http://schemas.microsoft.com/office/drawing/2014/main" id="{017AD194-5260-44FB-0368-56281CDD7D90}"/>
              </a:ext>
            </a:extLst>
          </p:cNvPr>
          <p:cNvSpPr>
            <a:spLocks noGrp="1"/>
          </p:cNvSpPr>
          <p:nvPr>
            <p:ph type="body" sz="quarter" idx="10"/>
          </p:nvPr>
        </p:nvSpPr>
        <p:spPr>
          <a:xfrm>
            <a:off x="7658635" y="6005326"/>
            <a:ext cx="3945990" cy="339912"/>
          </a:xfrm>
          <a:prstGeom prst="rect">
            <a:avLst/>
          </a:prstGeom>
        </p:spPr>
        <p:txBody>
          <a:bodyPr anchor="b"/>
          <a:lstStyle>
            <a:lvl1pPr marL="0" indent="0" algn="r">
              <a:buNone/>
              <a:defRPr sz="1400" b="0" i="0">
                <a:solidFill>
                  <a:schemeClr val="tx1">
                    <a:lumMod val="50000"/>
                    <a:lumOff val="50000"/>
                  </a:schemeClr>
                </a:solidFill>
              </a:defRPr>
            </a:lvl1pPr>
          </a:lstStyle>
          <a:p>
            <a:pPr lvl="0"/>
            <a:r>
              <a:rPr lang="en-GB"/>
              <a:t>Click to edit Master text styles</a:t>
            </a:r>
          </a:p>
        </p:txBody>
      </p:sp>
      <p:pic>
        <p:nvPicPr>
          <p:cNvPr id="4" name="Picture 3">
            <a:extLst>
              <a:ext uri="{FF2B5EF4-FFF2-40B4-BE49-F238E27FC236}">
                <a16:creationId xmlns:a16="http://schemas.microsoft.com/office/drawing/2014/main" id="{FB3461C1-2B8C-5016-72B3-C2DCF08C0E2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87375" y="5588000"/>
            <a:ext cx="628737" cy="757237"/>
          </a:xfrm>
          <a:prstGeom prst="rect">
            <a:avLst/>
          </a:prstGeom>
        </p:spPr>
      </p:pic>
    </p:spTree>
    <p:extLst>
      <p:ext uri="{BB962C8B-B14F-4D97-AF65-F5344CB8AC3E}">
        <p14:creationId xmlns:p14="http://schemas.microsoft.com/office/powerpoint/2010/main" val="2053677882"/>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70" userDrawn="1">
          <p15:clr>
            <a:srgbClr val="FBAE40"/>
          </p15:clr>
        </p15:guide>
        <p15:guide id="3" pos="7310" userDrawn="1">
          <p15:clr>
            <a:srgbClr val="FBAE40"/>
          </p15:clr>
        </p15:guide>
        <p15:guide id="4" orient="horz" pos="323"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 - content - 1 column - charcoal">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86800" y="512763"/>
            <a:ext cx="11040533" cy="711200"/>
          </a:xfrm>
          <a:prstGeom prst="rect">
            <a:avLst/>
          </a:prstGeom>
        </p:spPr>
        <p:txBody>
          <a:bodyPr lIns="0"/>
          <a:lstStyle>
            <a:lvl1pPr>
              <a:defRPr b="1">
                <a:solidFill>
                  <a:schemeClr val="tx1"/>
                </a:solidFill>
              </a:defRPr>
            </a:lvl1pPr>
          </a:lstStyle>
          <a:p>
            <a:r>
              <a:rPr lang="en-GB"/>
              <a:t>Click to edit Master title style</a:t>
            </a:r>
          </a:p>
        </p:txBody>
      </p:sp>
      <p:cxnSp>
        <p:nvCxnSpPr>
          <p:cNvPr id="5" name="Straight Connector 4">
            <a:extLst>
              <a:ext uri="{FF2B5EF4-FFF2-40B4-BE49-F238E27FC236}">
                <a16:creationId xmlns:a16="http://schemas.microsoft.com/office/drawing/2014/main" id="{A68C4442-9515-2ADD-A7D7-A751A20C3500}"/>
              </a:ext>
            </a:extLst>
          </p:cNvPr>
          <p:cNvCxnSpPr/>
          <p:nvPr userDrawn="1"/>
        </p:nvCxnSpPr>
        <p:spPr>
          <a:xfrm flipV="1">
            <a:off x="586800" y="1336516"/>
            <a:ext cx="11040533" cy="16042"/>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Content Placeholder 9">
            <a:extLst>
              <a:ext uri="{FF2B5EF4-FFF2-40B4-BE49-F238E27FC236}">
                <a16:creationId xmlns:a16="http://schemas.microsoft.com/office/drawing/2014/main" id="{F194171F-3077-110E-A325-520BD80FA5AE}"/>
              </a:ext>
            </a:extLst>
          </p:cNvPr>
          <p:cNvSpPr>
            <a:spLocks noGrp="1"/>
          </p:cNvSpPr>
          <p:nvPr>
            <p:ph sz="quarter" idx="12" hasCustomPrompt="1"/>
          </p:nvPr>
        </p:nvSpPr>
        <p:spPr>
          <a:xfrm>
            <a:off x="586800" y="1526862"/>
            <a:ext cx="11040533" cy="3721100"/>
          </a:xfrm>
          <a:prstGeom prst="rect">
            <a:avLst/>
          </a:prstGeom>
        </p:spPr>
        <p:txBody>
          <a:bodyPr lIns="0"/>
          <a:lstStyle>
            <a:lvl1pPr marL="0" indent="0">
              <a:lnSpc>
                <a:spcPct val="120000"/>
              </a:lnSpc>
              <a:buFont typeface="Arial" charset="0"/>
              <a:buNone/>
              <a:defRPr sz="240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7" name="Text Placeholder 6">
            <a:extLst>
              <a:ext uri="{FF2B5EF4-FFF2-40B4-BE49-F238E27FC236}">
                <a16:creationId xmlns:a16="http://schemas.microsoft.com/office/drawing/2014/main" id="{852EDF9C-244E-C1FD-62C7-1910F6CD5531}"/>
              </a:ext>
            </a:extLst>
          </p:cNvPr>
          <p:cNvSpPr>
            <a:spLocks noGrp="1"/>
          </p:cNvSpPr>
          <p:nvPr>
            <p:ph type="body" sz="quarter" idx="13" hasCustomPrompt="1"/>
          </p:nvPr>
        </p:nvSpPr>
        <p:spPr>
          <a:xfrm>
            <a:off x="2590271" y="6002338"/>
            <a:ext cx="9025467" cy="342900"/>
          </a:xfrm>
          <a:prstGeom prst="rect">
            <a:avLst/>
          </a:prstGeom>
        </p:spPr>
        <p:txBody>
          <a:bodyPr lIns="0" anchor="b"/>
          <a:lstStyle>
            <a:lvl1pPr marL="0" indent="0" algn="r">
              <a:buNone/>
              <a:defRPr sz="13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pic>
        <p:nvPicPr>
          <p:cNvPr id="3" name="Picture 2">
            <a:extLst>
              <a:ext uri="{FF2B5EF4-FFF2-40B4-BE49-F238E27FC236}">
                <a16:creationId xmlns:a16="http://schemas.microsoft.com/office/drawing/2014/main" id="{1317EE9F-E040-6687-82B8-60AEE9DE426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87375" y="5588000"/>
            <a:ext cx="628737" cy="757237"/>
          </a:xfrm>
          <a:prstGeom prst="rect">
            <a:avLst/>
          </a:prstGeom>
        </p:spPr>
      </p:pic>
    </p:spTree>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997" userDrawn="1">
          <p15:clr>
            <a:srgbClr val="FBAE40"/>
          </p15:clr>
        </p15:guide>
        <p15:guide id="2" pos="370" userDrawn="1">
          <p15:clr>
            <a:srgbClr val="FBAE40"/>
          </p15:clr>
        </p15:guide>
        <p15:guide id="3" pos="7317" userDrawn="1">
          <p15:clr>
            <a:srgbClr val="FBAE40"/>
          </p15:clr>
        </p15:guide>
        <p15:guide id="4" orient="horz" pos="323"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0 - content - 1 column - charcoal without log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86800" y="512763"/>
            <a:ext cx="11040533" cy="711200"/>
          </a:xfrm>
          <a:prstGeom prst="rect">
            <a:avLst/>
          </a:prstGeom>
        </p:spPr>
        <p:txBody>
          <a:bodyPr lIns="0"/>
          <a:lstStyle>
            <a:lvl1pPr>
              <a:defRPr b="1">
                <a:solidFill>
                  <a:schemeClr val="tx1"/>
                </a:solidFill>
              </a:defRPr>
            </a:lvl1pPr>
          </a:lstStyle>
          <a:p>
            <a:r>
              <a:rPr lang="en-GB"/>
              <a:t>Click to edit Master title style</a:t>
            </a:r>
          </a:p>
        </p:txBody>
      </p:sp>
      <p:cxnSp>
        <p:nvCxnSpPr>
          <p:cNvPr id="5" name="Straight Connector 4">
            <a:extLst>
              <a:ext uri="{FF2B5EF4-FFF2-40B4-BE49-F238E27FC236}">
                <a16:creationId xmlns:a16="http://schemas.microsoft.com/office/drawing/2014/main" id="{A68C4442-9515-2ADD-A7D7-A751A20C3500}"/>
              </a:ext>
            </a:extLst>
          </p:cNvPr>
          <p:cNvCxnSpPr/>
          <p:nvPr userDrawn="1"/>
        </p:nvCxnSpPr>
        <p:spPr>
          <a:xfrm flipV="1">
            <a:off x="586800" y="1336516"/>
            <a:ext cx="11040533" cy="16042"/>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Content Placeholder 9">
            <a:extLst>
              <a:ext uri="{FF2B5EF4-FFF2-40B4-BE49-F238E27FC236}">
                <a16:creationId xmlns:a16="http://schemas.microsoft.com/office/drawing/2014/main" id="{F194171F-3077-110E-A325-520BD80FA5AE}"/>
              </a:ext>
            </a:extLst>
          </p:cNvPr>
          <p:cNvSpPr>
            <a:spLocks noGrp="1"/>
          </p:cNvSpPr>
          <p:nvPr>
            <p:ph sz="quarter" idx="12" hasCustomPrompt="1"/>
          </p:nvPr>
        </p:nvSpPr>
        <p:spPr>
          <a:xfrm>
            <a:off x="586800" y="1526862"/>
            <a:ext cx="11040533" cy="3721100"/>
          </a:xfrm>
          <a:prstGeom prst="rect">
            <a:avLst/>
          </a:prstGeom>
        </p:spPr>
        <p:txBody>
          <a:bodyPr lIns="0"/>
          <a:lstStyle>
            <a:lvl1pPr marL="0" indent="0">
              <a:lnSpc>
                <a:spcPct val="120000"/>
              </a:lnSpc>
              <a:buFont typeface="Arial" charset="0"/>
              <a:buNone/>
              <a:defRPr sz="2400">
                <a:solidFill>
                  <a:schemeClr val="tx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7" name="Text Placeholder 6">
            <a:extLst>
              <a:ext uri="{FF2B5EF4-FFF2-40B4-BE49-F238E27FC236}">
                <a16:creationId xmlns:a16="http://schemas.microsoft.com/office/drawing/2014/main" id="{852EDF9C-244E-C1FD-62C7-1910F6CD5531}"/>
              </a:ext>
            </a:extLst>
          </p:cNvPr>
          <p:cNvSpPr>
            <a:spLocks noGrp="1"/>
          </p:cNvSpPr>
          <p:nvPr>
            <p:ph type="body" sz="quarter" idx="13" hasCustomPrompt="1"/>
          </p:nvPr>
        </p:nvSpPr>
        <p:spPr>
          <a:xfrm>
            <a:off x="2590271" y="6002338"/>
            <a:ext cx="9025467" cy="342900"/>
          </a:xfrm>
          <a:prstGeom prst="rect">
            <a:avLst/>
          </a:prstGeom>
        </p:spPr>
        <p:txBody>
          <a:bodyPr lIns="0" anchor="b"/>
          <a:lstStyle>
            <a:lvl1pPr marL="0" indent="0" algn="r">
              <a:buNone/>
              <a:defRPr sz="13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Tree>
    <p:extLst>
      <p:ext uri="{BB962C8B-B14F-4D97-AF65-F5344CB8AC3E}">
        <p14:creationId xmlns:p14="http://schemas.microsoft.com/office/powerpoint/2010/main" val="289142431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997">
          <p15:clr>
            <a:srgbClr val="FBAE40"/>
          </p15:clr>
        </p15:guide>
        <p15:guide id="2" pos="370">
          <p15:clr>
            <a:srgbClr val="FBAE40"/>
          </p15:clr>
        </p15:guide>
        <p15:guide id="3" pos="7317">
          <p15:clr>
            <a:srgbClr val="FBAE40"/>
          </p15:clr>
        </p15:guide>
        <p15:guide id="4" orient="horz" pos="323">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1 - title only">
    <p:spTree>
      <p:nvGrpSpPr>
        <p:cNvPr id="1" name=""/>
        <p:cNvGrpSpPr/>
        <p:nvPr/>
      </p:nvGrpSpPr>
      <p:grpSpPr>
        <a:xfrm>
          <a:off x="0" y="0"/>
          <a:ext cx="0" cy="0"/>
          <a:chOff x="0" y="0"/>
          <a:chExt cx="0" cy="0"/>
        </a:xfrm>
      </p:grpSpPr>
      <p:sp>
        <p:nvSpPr>
          <p:cNvPr id="2" name="Title 1"/>
          <p:cNvSpPr>
            <a:spLocks noGrp="1"/>
          </p:cNvSpPr>
          <p:nvPr>
            <p:ph type="title"/>
          </p:nvPr>
        </p:nvSpPr>
        <p:spPr>
          <a:xfrm>
            <a:off x="586800" y="512763"/>
            <a:ext cx="11040533" cy="711200"/>
          </a:xfrm>
          <a:prstGeom prst="rect">
            <a:avLst/>
          </a:prstGeom>
        </p:spPr>
        <p:txBody>
          <a:bodyPr/>
          <a:lstStyle>
            <a:lvl1pPr>
              <a:defRPr b="1">
                <a:solidFill>
                  <a:schemeClr val="tx1"/>
                </a:solidFill>
              </a:defRPr>
            </a:lvl1pPr>
          </a:lstStyle>
          <a:p>
            <a:r>
              <a:rPr lang="en-GB"/>
              <a:t>Click to edit Master title style</a:t>
            </a:r>
          </a:p>
        </p:txBody>
      </p:sp>
      <p:cxnSp>
        <p:nvCxnSpPr>
          <p:cNvPr id="3" name="Straight Connector 2">
            <a:extLst>
              <a:ext uri="{FF2B5EF4-FFF2-40B4-BE49-F238E27FC236}">
                <a16:creationId xmlns:a16="http://schemas.microsoft.com/office/drawing/2014/main" id="{9D51F804-3537-EA60-9FAD-555D48EDA9FB}"/>
              </a:ext>
            </a:extLst>
          </p:cNvPr>
          <p:cNvCxnSpPr/>
          <p:nvPr userDrawn="1"/>
        </p:nvCxnSpPr>
        <p:spPr>
          <a:xfrm flipV="1">
            <a:off x="586800" y="1336516"/>
            <a:ext cx="11040533" cy="16042"/>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7" name="Text Placeholder 12">
            <a:extLst>
              <a:ext uri="{FF2B5EF4-FFF2-40B4-BE49-F238E27FC236}">
                <a16:creationId xmlns:a16="http://schemas.microsoft.com/office/drawing/2014/main" id="{6D771D7D-631D-395E-9001-13D529198E2C}"/>
              </a:ext>
            </a:extLst>
          </p:cNvPr>
          <p:cNvSpPr>
            <a:spLocks noGrp="1"/>
          </p:cNvSpPr>
          <p:nvPr>
            <p:ph type="body" sz="quarter" idx="10"/>
          </p:nvPr>
        </p:nvSpPr>
        <p:spPr>
          <a:xfrm>
            <a:off x="7658635" y="6005326"/>
            <a:ext cx="3945990" cy="339912"/>
          </a:xfrm>
          <a:prstGeom prst="rect">
            <a:avLst/>
          </a:prstGeom>
        </p:spPr>
        <p:txBody>
          <a:bodyPr anchor="b"/>
          <a:lstStyle>
            <a:lvl1pPr marL="0" indent="0" algn="r">
              <a:buNone/>
              <a:defRPr sz="1400" b="0" i="0">
                <a:solidFill>
                  <a:schemeClr val="tx1">
                    <a:lumMod val="50000"/>
                    <a:lumOff val="50000"/>
                  </a:schemeClr>
                </a:solidFill>
              </a:defRPr>
            </a:lvl1pPr>
          </a:lstStyle>
          <a:p>
            <a:pPr lvl="0"/>
            <a:r>
              <a:rPr lang="en-GB"/>
              <a:t>Click to edit Master text styles</a:t>
            </a:r>
          </a:p>
        </p:txBody>
      </p:sp>
      <p:pic>
        <p:nvPicPr>
          <p:cNvPr id="4" name="Picture 3">
            <a:extLst>
              <a:ext uri="{FF2B5EF4-FFF2-40B4-BE49-F238E27FC236}">
                <a16:creationId xmlns:a16="http://schemas.microsoft.com/office/drawing/2014/main" id="{0386DD91-1E01-2071-9677-38335F9F389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87375" y="5588000"/>
            <a:ext cx="628737" cy="757237"/>
          </a:xfrm>
          <a:prstGeom prst="rect">
            <a:avLst/>
          </a:prstGeom>
        </p:spPr>
      </p:pic>
    </p:spTree>
    <p:extLst>
      <p:ext uri="{BB962C8B-B14F-4D97-AF65-F5344CB8AC3E}">
        <p14:creationId xmlns:p14="http://schemas.microsoft.com/office/powerpoint/2010/main" val="2283754199"/>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70" userDrawn="1">
          <p15:clr>
            <a:srgbClr val="FBAE40"/>
          </p15:clr>
        </p15:guide>
        <p15:guide id="3" pos="7310" userDrawn="1">
          <p15:clr>
            <a:srgbClr val="FBAE40"/>
          </p15:clr>
        </p15:guide>
        <p15:guide id="4" orient="horz" pos="323"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2 - blank with logo">
    <p:spTree>
      <p:nvGrpSpPr>
        <p:cNvPr id="1" name=""/>
        <p:cNvGrpSpPr/>
        <p:nvPr/>
      </p:nvGrpSpPr>
      <p:grpSpPr>
        <a:xfrm>
          <a:off x="0" y="0"/>
          <a:ext cx="0" cy="0"/>
          <a:chOff x="0" y="0"/>
          <a:chExt cx="0" cy="0"/>
        </a:xfrm>
      </p:grpSpPr>
      <p:sp>
        <p:nvSpPr>
          <p:cNvPr id="5" name="Text Placeholder 12">
            <a:extLst>
              <a:ext uri="{FF2B5EF4-FFF2-40B4-BE49-F238E27FC236}">
                <a16:creationId xmlns:a16="http://schemas.microsoft.com/office/drawing/2014/main" id="{EFD3BE45-4749-89D9-DBDE-219D50FE9597}"/>
              </a:ext>
            </a:extLst>
          </p:cNvPr>
          <p:cNvSpPr>
            <a:spLocks noGrp="1"/>
          </p:cNvSpPr>
          <p:nvPr>
            <p:ph type="body" sz="quarter" idx="10"/>
          </p:nvPr>
        </p:nvSpPr>
        <p:spPr>
          <a:xfrm>
            <a:off x="7658635" y="6005326"/>
            <a:ext cx="3945990" cy="339912"/>
          </a:xfrm>
          <a:prstGeom prst="rect">
            <a:avLst/>
          </a:prstGeom>
        </p:spPr>
        <p:txBody>
          <a:bodyPr anchor="b"/>
          <a:lstStyle>
            <a:lvl1pPr marL="0" indent="0" algn="r">
              <a:buNone/>
              <a:defRPr sz="1400" b="0" i="0">
                <a:solidFill>
                  <a:schemeClr val="tx1">
                    <a:lumMod val="50000"/>
                    <a:lumOff val="50000"/>
                  </a:schemeClr>
                </a:solidFill>
              </a:defRPr>
            </a:lvl1pPr>
          </a:lstStyle>
          <a:p>
            <a:pPr lvl="0"/>
            <a:r>
              <a:rPr lang="en-GB"/>
              <a:t>Click to edit Master text styles</a:t>
            </a:r>
          </a:p>
        </p:txBody>
      </p:sp>
      <p:pic>
        <p:nvPicPr>
          <p:cNvPr id="2" name="Picture 1">
            <a:extLst>
              <a:ext uri="{FF2B5EF4-FFF2-40B4-BE49-F238E27FC236}">
                <a16:creationId xmlns:a16="http://schemas.microsoft.com/office/drawing/2014/main" id="{32076C89-EBCE-4F88-5A86-769962D5DC3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87375" y="5588000"/>
            <a:ext cx="628737" cy="757237"/>
          </a:xfrm>
          <a:prstGeom prst="rect">
            <a:avLst/>
          </a:prstGeom>
        </p:spPr>
      </p:pic>
    </p:spTree>
    <p:extLst>
      <p:ext uri="{BB962C8B-B14F-4D97-AF65-F5344CB8AC3E}">
        <p14:creationId xmlns:p14="http://schemas.microsoft.com/office/powerpoint/2010/main" val="1584963962"/>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70" userDrawn="1">
          <p15:clr>
            <a:srgbClr val="FBAE40"/>
          </p15:clr>
        </p15:guide>
        <p15:guide id="3" pos="7310" userDrawn="1">
          <p15:clr>
            <a:srgbClr val="FBAE40"/>
          </p15:clr>
        </p15:guide>
        <p15:guide id="4" orient="horz" pos="323"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 - blank without logo">
    <p:spTree>
      <p:nvGrpSpPr>
        <p:cNvPr id="1" name=""/>
        <p:cNvGrpSpPr/>
        <p:nvPr/>
      </p:nvGrpSpPr>
      <p:grpSpPr>
        <a:xfrm>
          <a:off x="0" y="0"/>
          <a:ext cx="0" cy="0"/>
          <a:chOff x="0" y="0"/>
          <a:chExt cx="0" cy="0"/>
        </a:xfrm>
      </p:grpSpPr>
      <p:sp>
        <p:nvSpPr>
          <p:cNvPr id="5" name="Text Placeholder 12">
            <a:extLst>
              <a:ext uri="{FF2B5EF4-FFF2-40B4-BE49-F238E27FC236}">
                <a16:creationId xmlns:a16="http://schemas.microsoft.com/office/drawing/2014/main" id="{EFD3BE45-4749-89D9-DBDE-219D50FE9597}"/>
              </a:ext>
            </a:extLst>
          </p:cNvPr>
          <p:cNvSpPr>
            <a:spLocks noGrp="1"/>
          </p:cNvSpPr>
          <p:nvPr>
            <p:ph type="body" sz="quarter" idx="10"/>
          </p:nvPr>
        </p:nvSpPr>
        <p:spPr>
          <a:xfrm>
            <a:off x="7658635" y="6005326"/>
            <a:ext cx="3945990" cy="339912"/>
          </a:xfrm>
          <a:prstGeom prst="rect">
            <a:avLst/>
          </a:prstGeom>
        </p:spPr>
        <p:txBody>
          <a:bodyPr anchor="b"/>
          <a:lstStyle>
            <a:lvl1pPr marL="0" indent="0" algn="r">
              <a:buNone/>
              <a:defRPr sz="1400" b="0" i="0">
                <a:solidFill>
                  <a:schemeClr val="tx1">
                    <a:lumMod val="50000"/>
                    <a:lumOff val="50000"/>
                  </a:schemeClr>
                </a:solidFill>
              </a:defRPr>
            </a:lvl1pPr>
          </a:lstStyle>
          <a:p>
            <a:pPr lvl="0"/>
            <a:r>
              <a:rPr lang="en-GB"/>
              <a:t>Click to edit Master text styles</a:t>
            </a:r>
          </a:p>
        </p:txBody>
      </p:sp>
    </p:spTree>
    <p:extLst>
      <p:ext uri="{BB962C8B-B14F-4D97-AF65-F5344CB8AC3E}">
        <p14:creationId xmlns:p14="http://schemas.microsoft.com/office/powerpoint/2010/main" val="2186219892"/>
      </p:ext>
    </p:extLst>
  </p:cSld>
  <p:clrMapOvr>
    <a:masterClrMapping/>
  </p:clrMapOvr>
  <p:extLst>
    <p:ext uri="{DCECCB84-F9BA-43D5-87BE-67443E8EF086}">
      <p15:sldGuideLst xmlns:p15="http://schemas.microsoft.com/office/powerpoint/2012/main">
        <p15:guide id="1" orient="horz" pos="3997">
          <p15:clr>
            <a:srgbClr val="FBAE40"/>
          </p15:clr>
        </p15:guide>
        <p15:guide id="2" pos="370">
          <p15:clr>
            <a:srgbClr val="FBAE40"/>
          </p15:clr>
        </p15:guide>
        <p15:guide id="3" pos="7310">
          <p15:clr>
            <a:srgbClr val="FBAE40"/>
          </p15:clr>
        </p15:guide>
        <p15:guide id="4" orient="horz" pos="323">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0292" y="505809"/>
            <a:ext cx="10972800" cy="637193"/>
          </a:xfrm>
          <a:prstGeom prst="rect">
            <a:avLst/>
          </a:prstGeom>
        </p:spPr>
        <p:txBody>
          <a:bodyPr vert="horz" lIns="0" tIns="0" rIns="0" bIns="0" rtlCol="0" anchor="t">
            <a:noAutofit/>
          </a:bodyPr>
          <a:lstStyle/>
          <a:p>
            <a:r>
              <a:rPr lang="en-GB"/>
              <a:t>Click to edit Master title style</a:t>
            </a:r>
            <a:endParaRPr lang="en-US"/>
          </a:p>
        </p:txBody>
      </p:sp>
      <p:sp>
        <p:nvSpPr>
          <p:cNvPr id="3" name="Text Placeholder 2"/>
          <p:cNvSpPr>
            <a:spLocks noGrp="1"/>
          </p:cNvSpPr>
          <p:nvPr>
            <p:ph type="body" idx="1"/>
          </p:nvPr>
        </p:nvSpPr>
        <p:spPr>
          <a:xfrm>
            <a:off x="580292" y="1491517"/>
            <a:ext cx="10972800" cy="4860673"/>
          </a:xfrm>
          <a:prstGeom prst="rect">
            <a:avLst/>
          </a:prstGeom>
        </p:spPr>
        <p:txBody>
          <a:bodyPr vert="horz" lIns="0" tIns="0" rIns="0" bIns="0" rtlCol="0" anchor="t">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06454248"/>
      </p:ext>
    </p:extLst>
  </p:cSld>
  <p:clrMap bg1="lt1" tx1="dk1" bg2="lt2" tx2="dk2" accent1="accent1" accent2="accent2" accent3="accent3" accent4="accent4" accent5="accent5" accent6="accent6" hlink="hlink" folHlink="folHlink"/>
  <p:sldLayoutIdLst>
    <p:sldLayoutId id="2147483651" r:id="rId1"/>
    <p:sldLayoutId id="2147483670" r:id="rId2"/>
    <p:sldLayoutId id="2147483671" r:id="rId3"/>
    <p:sldLayoutId id="2147483688" r:id="rId4"/>
    <p:sldLayoutId id="2147483692" r:id="rId5"/>
    <p:sldLayoutId id="2147483689" r:id="rId6"/>
    <p:sldLayoutId id="2147483690" r:id="rId7"/>
    <p:sldLayoutId id="2147483691" r:id="rId8"/>
    <p:sldLayoutId id="2147483673" r:id="rId9"/>
    <p:sldLayoutId id="2147483677" r:id="rId10"/>
    <p:sldLayoutId id="2147483660" r:id="rId11"/>
    <p:sldLayoutId id="2147483687" r:id="rId12"/>
    <p:sldLayoutId id="2147483652" r:id="rId13"/>
    <p:sldLayoutId id="2147483693" r:id="rId14"/>
    <p:sldLayoutId id="2147483696" r:id="rId15"/>
    <p:sldLayoutId id="2147483668" r:id="rId16"/>
    <p:sldLayoutId id="2147483694" r:id="rId17"/>
    <p:sldLayoutId id="2147483706" r:id="rId18"/>
    <p:sldLayoutId id="2147483679" r:id="rId19"/>
    <p:sldLayoutId id="2147483747" r:id="rId20"/>
    <p:sldLayoutId id="2147483686" r:id="rId21"/>
    <p:sldLayoutId id="2147483701" r:id="rId22"/>
    <p:sldLayoutId id="2147483697" r:id="rId23"/>
    <p:sldLayoutId id="2147483702" r:id="rId24"/>
    <p:sldLayoutId id="2147483683" r:id="rId25"/>
    <p:sldLayoutId id="2147483703" r:id="rId26"/>
    <p:sldLayoutId id="2147483695" r:id="rId27"/>
    <p:sldLayoutId id="2147483744" r:id="rId28"/>
    <p:sldLayoutId id="2147483655" r:id="rId29"/>
    <p:sldLayoutId id="2147483685" r:id="rId30"/>
    <p:sldLayoutId id="2147483662" r:id="rId31"/>
    <p:sldLayoutId id="2147483699" r:id="rId32"/>
    <p:sldLayoutId id="2147483659" r:id="rId33"/>
    <p:sldLayoutId id="2147483700" r:id="rId34"/>
    <p:sldLayoutId id="2147483705" r:id="rId35"/>
    <p:sldLayoutId id="2147483653" r:id="rId36"/>
    <p:sldLayoutId id="2147483746" r:id="rId37"/>
    <p:sldLayoutId id="2147483656" r:id="rId38"/>
    <p:sldLayoutId id="2147483654" r:id="rId39"/>
    <p:sldLayoutId id="2147483658" r:id="rId40"/>
    <p:sldLayoutId id="2147483704" r:id="rId41"/>
    <p:sldLayoutId id="2147483684" r:id="rId42"/>
    <p:sldLayoutId id="2147483657" r:id="rId43"/>
    <p:sldLayoutId id="2147483698" r:id="rId44"/>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Arial" panose="020B0604020202020204" pitchFamily="34" charset="0"/>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8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3" Type="http://schemas.openxmlformats.org/officeDocument/2006/relationships/hyperlink" Target="https://link.springer.com/article/10.1007/s00704-024-04925-7" TargetMode="External"/><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g"/><Relationship Id="rId7" Type="http://schemas.openxmlformats.org/officeDocument/2006/relationships/image" Target="../media/image29.jpeg"/><Relationship Id="rId2" Type="http://schemas.openxmlformats.org/officeDocument/2006/relationships/image" Target="../media/image24.jpeg"/><Relationship Id="rId1" Type="http://schemas.openxmlformats.org/officeDocument/2006/relationships/slideLayout" Target="../slideLayouts/slideLayout31.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eg"/><Relationship Id="rId9" Type="http://schemas.openxmlformats.org/officeDocument/2006/relationships/image" Target="../media/image31.jpg"/></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4.xml"/><Relationship Id="rId5" Type="http://schemas.openxmlformats.org/officeDocument/2006/relationships/image" Target="../media/image35.jpeg"/><Relationship Id="rId4" Type="http://schemas.openxmlformats.org/officeDocument/2006/relationships/image" Target="../media/image34.jpeg"/></Relationships>
</file>

<file path=ppt/slides/_rels/slide1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eg"/><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xml"/><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3" Type="http://schemas.openxmlformats.org/officeDocument/2006/relationships/hyperlink" Target="https://www.sei.org/features/kuumasaared-linnad-kogukonnad/" TargetMode="External"/><Relationship Id="rId2" Type="http://schemas.openxmlformats.org/officeDocument/2006/relationships/hyperlink" Target="https://www.youtube.com/watch?v=BLjdaBfqgQo" TargetMode="External"/><Relationship Id="rId1" Type="http://schemas.openxmlformats.org/officeDocument/2006/relationships/slideLayout" Target="../slideLayouts/slideLayout33.xml"/><Relationship Id="rId6" Type="http://schemas.openxmlformats.org/officeDocument/2006/relationships/hyperlink" Target="https://www.sei.org/perspectives/kuumalained-eesti-linnades/" TargetMode="External"/><Relationship Id="rId5" Type="http://schemas.openxmlformats.org/officeDocument/2006/relationships/hyperlink" Target="https://air.klab.ee/cgi-bin/parnu/apub.stncolmap2.cgi?page=ShowMapG&amp;areaid=PU&amp;gsize=450x370&amp;stnshow=true&amp;stngroup=0x80000&amp;backgroundimg=images/blank.gif&amp;infocgi=apub.infostn2.cgi&amp;macropath=stn&amp;infoframe=_blank&amp;apptag=colorstn&amp;nrdec=1&amp;subs=TEMP&amp;year=now&amp;maxage=50000&amp;gkey=AIzaSyBF-Ob8flZlLC2tcHARIUQ_9EYHPuSMwcs)" TargetMode="External"/><Relationship Id="rId4" Type="http://schemas.openxmlformats.org/officeDocument/2006/relationships/hyperlink" Target="https://www.meteoblue.com/en/products/cityclimate/tallinn"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sei.org/projects/varsked-kliimateadmised-uue-polvkonna-kuumasaarlastele/" TargetMode="External"/><Relationship Id="rId2" Type="http://schemas.openxmlformats.org/officeDocument/2006/relationships/hyperlink" Target="https://www.sei.org/perspectives/kuumalained-eesti-linnades/" TargetMode="External"/><Relationship Id="rId1" Type="http://schemas.openxmlformats.org/officeDocument/2006/relationships/slideLayout" Target="../slideLayouts/slideLayout33.xml"/><Relationship Id="rId6" Type="http://schemas.openxmlformats.org/officeDocument/2006/relationships/hyperlink" Target="https://www.who.int/news-room/fact-sheets/detail/climate-change-heat-and-health" TargetMode="External"/><Relationship Id="rId5" Type="http://schemas.openxmlformats.org/officeDocument/2006/relationships/hyperlink" Target="https://www.epa.gov/heatislands/heat-island-reduction-solutions" TargetMode="External"/><Relationship Id="rId4" Type="http://schemas.openxmlformats.org/officeDocument/2006/relationships/hyperlink" Target="https://www.epa.gov/heatislands/learn-about-heat-island-effects"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s://www.sei.org/projects/varsked-kliimateadmised-uue-polvkonna-kuumasaarlastele/" TargetMode="External"/><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30C6C-6BA1-0B2D-5F55-EF3507FAF8F5}"/>
              </a:ext>
            </a:extLst>
          </p:cNvPr>
          <p:cNvSpPr>
            <a:spLocks noGrp="1"/>
          </p:cNvSpPr>
          <p:nvPr>
            <p:ph type="title"/>
          </p:nvPr>
        </p:nvSpPr>
        <p:spPr>
          <a:xfrm>
            <a:off x="587378" y="512763"/>
            <a:ext cx="7032622" cy="2176679"/>
          </a:xfrm>
        </p:spPr>
        <p:txBody>
          <a:bodyPr/>
          <a:lstStyle/>
          <a:p>
            <a:r>
              <a:rPr lang="en-GB" sz="9600" dirty="0"/>
              <a:t>KUUMA-SAARED</a:t>
            </a:r>
            <a:endParaRPr lang="en-EE" dirty="0"/>
          </a:p>
        </p:txBody>
      </p:sp>
      <p:sp>
        <p:nvSpPr>
          <p:cNvPr id="3" name="Text Placeholder 2">
            <a:extLst>
              <a:ext uri="{FF2B5EF4-FFF2-40B4-BE49-F238E27FC236}">
                <a16:creationId xmlns:a16="http://schemas.microsoft.com/office/drawing/2014/main" id="{15B0C2C8-5BEF-8694-1624-E01CCD6978DA}"/>
              </a:ext>
            </a:extLst>
          </p:cNvPr>
          <p:cNvSpPr>
            <a:spLocks noGrp="1"/>
          </p:cNvSpPr>
          <p:nvPr>
            <p:ph type="body" sz="quarter" idx="10"/>
          </p:nvPr>
        </p:nvSpPr>
        <p:spPr/>
        <p:txBody>
          <a:bodyPr/>
          <a:lstStyle/>
          <a:p>
            <a:r>
              <a:rPr lang="en-EE" dirty="0"/>
              <a:t>SEI Tallinn 2026</a:t>
            </a:r>
          </a:p>
        </p:txBody>
      </p:sp>
      <p:sp>
        <p:nvSpPr>
          <p:cNvPr id="4" name="Text Placeholder 3">
            <a:extLst>
              <a:ext uri="{FF2B5EF4-FFF2-40B4-BE49-F238E27FC236}">
                <a16:creationId xmlns:a16="http://schemas.microsoft.com/office/drawing/2014/main" id="{BB22FC10-E0F7-A5F7-9C14-CB0042D2883D}"/>
              </a:ext>
            </a:extLst>
          </p:cNvPr>
          <p:cNvSpPr>
            <a:spLocks noGrp="1"/>
          </p:cNvSpPr>
          <p:nvPr>
            <p:ph type="body" sz="quarter" idx="11"/>
          </p:nvPr>
        </p:nvSpPr>
        <p:spPr>
          <a:xfrm>
            <a:off x="587375" y="3178800"/>
            <a:ext cx="6619541" cy="787400"/>
          </a:xfrm>
        </p:spPr>
        <p:txBody>
          <a:bodyPr/>
          <a:lstStyle/>
          <a:p>
            <a:r>
              <a:rPr lang="et-EE" dirty="0">
                <a:latin typeface="Arial"/>
                <a:cs typeface="Arial"/>
              </a:rPr>
              <a:t>Projekt </a:t>
            </a:r>
            <a:r>
              <a:rPr lang="en-GB" dirty="0">
                <a:latin typeface="Arial"/>
                <a:cs typeface="Arial"/>
              </a:rPr>
              <a:t>"</a:t>
            </a:r>
            <a:r>
              <a:rPr lang="en-EE" dirty="0">
                <a:latin typeface="Arial"/>
                <a:cs typeface="Arial"/>
              </a:rPr>
              <a:t>Värsked kliimateadmised uue põlvkonna kuumasaarlastele</a:t>
            </a:r>
            <a:r>
              <a:rPr lang="en-GB" dirty="0">
                <a:latin typeface="Arial"/>
                <a:cs typeface="Arial"/>
              </a:rPr>
              <a:t>”</a:t>
            </a:r>
          </a:p>
        </p:txBody>
      </p:sp>
      <p:pic>
        <p:nvPicPr>
          <p:cNvPr id="11" name="Picture Placeholder 10">
            <a:extLst>
              <a:ext uri="{FF2B5EF4-FFF2-40B4-BE49-F238E27FC236}">
                <a16:creationId xmlns:a16="http://schemas.microsoft.com/office/drawing/2014/main" id="{07E7F4DC-2813-DE97-5378-DB102A175A17}"/>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l="27778" r="27778"/>
          <a:stretch>
            <a:fillRect/>
          </a:stretch>
        </p:blipFill>
        <p:spPr>
          <a:prstGeom prst="rect">
            <a:avLst/>
          </a:prstGeom>
        </p:spPr>
      </p:pic>
      <p:sp>
        <p:nvSpPr>
          <p:cNvPr id="14" name="TextBox 13">
            <a:extLst>
              <a:ext uri="{FF2B5EF4-FFF2-40B4-BE49-F238E27FC236}">
                <a16:creationId xmlns:a16="http://schemas.microsoft.com/office/drawing/2014/main" id="{FE32D492-2146-832E-88BB-C96DF0AB72C6}"/>
              </a:ext>
            </a:extLst>
          </p:cNvPr>
          <p:cNvSpPr txBox="1"/>
          <p:nvPr/>
        </p:nvSpPr>
        <p:spPr>
          <a:xfrm>
            <a:off x="7996675" y="6481713"/>
            <a:ext cx="4102100" cy="246221"/>
          </a:xfrm>
          <a:prstGeom prst="rect">
            <a:avLst/>
          </a:prstGeom>
          <a:noFill/>
        </p:spPr>
        <p:txBody>
          <a:bodyPr wrap="square" lIns="91440" tIns="45720" rIns="91440" bIns="45720" anchor="t">
            <a:spAutoFit/>
          </a:bodyPr>
          <a:lstStyle/>
          <a:p>
            <a:pPr algn="r"/>
            <a:r>
              <a:rPr lang="en-EE" sz="1000" dirty="0">
                <a:solidFill>
                  <a:schemeClr val="tx1">
                    <a:lumMod val="50000"/>
                    <a:lumOff val="50000"/>
                  </a:schemeClr>
                </a:solidFill>
              </a:rPr>
              <a:t>Foto: </a:t>
            </a:r>
            <a:r>
              <a:rPr lang="et-EE" sz="1000">
                <a:solidFill>
                  <a:schemeClr val="tx1">
                    <a:lumMod val="50000"/>
                    <a:lumOff val="50000"/>
                  </a:schemeClr>
                </a:solidFill>
              </a:rPr>
              <a:t>Anette Parksepp, SEI</a:t>
            </a:r>
            <a:endParaRPr lang="en-EE" sz="1000">
              <a:solidFill>
                <a:schemeClr val="tx1">
                  <a:lumMod val="50000"/>
                  <a:lumOff val="50000"/>
                </a:schemeClr>
              </a:solidFill>
            </a:endParaRPr>
          </a:p>
        </p:txBody>
      </p:sp>
    </p:spTree>
    <p:extLst>
      <p:ext uri="{BB962C8B-B14F-4D97-AF65-F5344CB8AC3E}">
        <p14:creationId xmlns:p14="http://schemas.microsoft.com/office/powerpoint/2010/main" val="172428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CAAC-4920-EA13-6FAD-905801BA5AC0}"/>
              </a:ext>
            </a:extLst>
          </p:cNvPr>
          <p:cNvSpPr>
            <a:spLocks noGrp="1"/>
          </p:cNvSpPr>
          <p:nvPr>
            <p:ph type="title"/>
          </p:nvPr>
        </p:nvSpPr>
        <p:spPr/>
        <p:txBody>
          <a:bodyPr/>
          <a:lstStyle/>
          <a:p>
            <a:r>
              <a:rPr lang="en-GB" dirty="0">
                <a:latin typeface="Arial"/>
                <a:cs typeface="Arial"/>
              </a:rPr>
              <a:t>Täna uurime:</a:t>
            </a:r>
          </a:p>
        </p:txBody>
      </p:sp>
      <p:sp>
        <p:nvSpPr>
          <p:cNvPr id="3" name="Content Placeholder 2">
            <a:extLst>
              <a:ext uri="{FF2B5EF4-FFF2-40B4-BE49-F238E27FC236}">
                <a16:creationId xmlns:a16="http://schemas.microsoft.com/office/drawing/2014/main" id="{61C7F38E-BFFA-B2F3-5CB9-61227960BEC3}"/>
              </a:ext>
            </a:extLst>
          </p:cNvPr>
          <p:cNvSpPr>
            <a:spLocks noGrp="1"/>
          </p:cNvSpPr>
          <p:nvPr>
            <p:ph sz="quarter" idx="12"/>
          </p:nvPr>
        </p:nvSpPr>
        <p:spPr>
          <a:xfrm>
            <a:off x="587376" y="1436370"/>
            <a:ext cx="11017250" cy="3721100"/>
          </a:xfrm>
        </p:spPr>
        <p:txBody>
          <a:bodyPr/>
          <a:lstStyle/>
          <a:p>
            <a:pPr marL="342900" indent="-342900">
              <a:buFont typeface="Arial" panose="020B0604020202020204" pitchFamily="34" charset="0"/>
              <a:buChar char="•"/>
            </a:pPr>
            <a:r>
              <a:rPr lang="en-EE" sz="3200" dirty="0"/>
              <a:t>kuidas kuumasaared tekivad; </a:t>
            </a:r>
          </a:p>
          <a:p>
            <a:pPr marL="342900" indent="-342900">
              <a:buFont typeface="Arial" panose="020B0604020202020204" pitchFamily="34" charset="0"/>
              <a:buChar char="•"/>
            </a:pPr>
            <a:r>
              <a:rPr lang="en-EE" sz="3200" dirty="0"/>
              <a:t>miks erinevad pinnad kuumenevad erinevalt;</a:t>
            </a:r>
          </a:p>
          <a:p>
            <a:pPr marL="342900" indent="-342900">
              <a:buFont typeface="Arial" panose="020B0604020202020204" pitchFamily="34" charset="0"/>
              <a:buChar char="•"/>
            </a:pPr>
            <a:r>
              <a:rPr lang="en-EE" sz="3200" dirty="0"/>
              <a:t>kuidas muuta linnaruumi jahedamaks.</a:t>
            </a:r>
          </a:p>
          <a:p>
            <a:pPr>
              <a:buFont typeface="Arial" panose="020B0604020202020204" pitchFamily="34" charset="0"/>
              <a:buChar char="•"/>
            </a:pPr>
            <a:r>
              <a:rPr lang="en-GB" sz="3200" dirty="0">
                <a:latin typeface="Arial"/>
                <a:cs typeface="Arial"/>
              </a:rPr>
              <a:t> </a:t>
            </a:r>
            <a:r>
              <a:rPr lang="en-GB" sz="3200" dirty="0" err="1">
                <a:latin typeface="Arial"/>
                <a:cs typeface="Arial"/>
              </a:rPr>
              <a:t>kus</a:t>
            </a:r>
            <a:r>
              <a:rPr lang="en-GB" sz="3200" dirty="0">
                <a:latin typeface="Arial"/>
                <a:cs typeface="Arial"/>
              </a:rPr>
              <a:t> on </a:t>
            </a:r>
            <a:r>
              <a:rPr lang="en-GB" sz="3200" dirty="0" err="1">
                <a:latin typeface="Arial"/>
                <a:cs typeface="Arial"/>
              </a:rPr>
              <a:t>kooli</a:t>
            </a:r>
            <a:r>
              <a:rPr lang="en-GB" sz="3200" dirty="0">
                <a:latin typeface="Arial"/>
                <a:cs typeface="Arial"/>
              </a:rPr>
              <a:t> </a:t>
            </a:r>
            <a:r>
              <a:rPr lang="en-GB" sz="3200" dirty="0" err="1">
                <a:latin typeface="Arial"/>
                <a:cs typeface="Arial"/>
              </a:rPr>
              <a:t>ümbrus</a:t>
            </a:r>
            <a:r>
              <a:rPr lang="en-GB" sz="3200" dirty="0">
                <a:latin typeface="Arial"/>
                <a:cs typeface="Arial"/>
              </a:rPr>
              <a:t> </a:t>
            </a:r>
            <a:r>
              <a:rPr lang="en-GB" sz="3200" dirty="0" err="1">
                <a:latin typeface="Arial"/>
                <a:cs typeface="Arial"/>
              </a:rPr>
              <a:t>kõige</a:t>
            </a:r>
            <a:r>
              <a:rPr lang="en-GB" sz="3200" dirty="0">
                <a:latin typeface="Arial"/>
                <a:cs typeface="Arial"/>
              </a:rPr>
              <a:t> </a:t>
            </a:r>
            <a:r>
              <a:rPr lang="en-GB" sz="3200" dirty="0" err="1">
                <a:latin typeface="Arial"/>
                <a:cs typeface="Arial"/>
              </a:rPr>
              <a:t>kuumem</a:t>
            </a:r>
            <a:r>
              <a:rPr lang="en-GB" sz="3200" dirty="0">
                <a:latin typeface="Arial"/>
                <a:cs typeface="Arial"/>
              </a:rPr>
              <a:t> </a:t>
            </a:r>
            <a:r>
              <a:rPr lang="en-GB" sz="3200" dirty="0" err="1">
                <a:latin typeface="Arial"/>
                <a:cs typeface="Arial"/>
              </a:rPr>
              <a:t>ja</a:t>
            </a:r>
            <a:r>
              <a:rPr lang="en-GB" sz="3200" dirty="0">
                <a:latin typeface="Arial"/>
                <a:cs typeface="Arial"/>
              </a:rPr>
              <a:t> </a:t>
            </a:r>
            <a:r>
              <a:rPr lang="en-GB" sz="3200" dirty="0" err="1">
                <a:latin typeface="Arial"/>
                <a:cs typeface="Arial"/>
              </a:rPr>
              <a:t>kuidas</a:t>
            </a:r>
            <a:r>
              <a:rPr lang="en-GB" sz="3200" dirty="0">
                <a:latin typeface="Arial"/>
                <a:cs typeface="Arial"/>
              </a:rPr>
              <a:t> </a:t>
            </a:r>
            <a:r>
              <a:rPr lang="en-GB" sz="3200" dirty="0" err="1">
                <a:latin typeface="Arial"/>
                <a:cs typeface="Arial"/>
              </a:rPr>
              <a:t>kuumasaari</a:t>
            </a:r>
            <a:r>
              <a:rPr lang="en-GB" sz="3200" dirty="0">
                <a:latin typeface="Arial"/>
                <a:cs typeface="Arial"/>
              </a:rPr>
              <a:t> </a:t>
            </a:r>
            <a:r>
              <a:rPr lang="en-GB" sz="3200" dirty="0" err="1">
                <a:latin typeface="Arial"/>
                <a:cs typeface="Arial"/>
              </a:rPr>
              <a:t>vältida</a:t>
            </a:r>
            <a:r>
              <a:rPr lang="en-GB" sz="3200" dirty="0">
                <a:latin typeface="Arial"/>
                <a:cs typeface="Arial"/>
              </a:rPr>
              <a:t>?</a:t>
            </a:r>
          </a:p>
          <a:p>
            <a:pPr marL="342900" indent="-342900">
              <a:buFont typeface="Arial" panose="020B0604020202020204" pitchFamily="34" charset="0"/>
              <a:buChar char="•"/>
            </a:pPr>
            <a:endParaRPr lang="en-GB" sz="3200" dirty="0"/>
          </a:p>
        </p:txBody>
      </p:sp>
      <p:sp>
        <p:nvSpPr>
          <p:cNvPr id="4" name="Text Placeholder 3">
            <a:extLst>
              <a:ext uri="{FF2B5EF4-FFF2-40B4-BE49-F238E27FC236}">
                <a16:creationId xmlns:a16="http://schemas.microsoft.com/office/drawing/2014/main" id="{82166873-B799-611F-498A-6E4A4FFAA877}"/>
              </a:ext>
            </a:extLst>
          </p:cNvPr>
          <p:cNvSpPr>
            <a:spLocks noGrp="1"/>
          </p:cNvSpPr>
          <p:nvPr>
            <p:ph type="body" sz="quarter" idx="10"/>
          </p:nvPr>
        </p:nvSpPr>
        <p:spPr/>
        <p:txBody>
          <a:bodyPr/>
          <a:lstStyle/>
          <a:p>
            <a:r>
              <a:rPr lang="en-GB" dirty="0"/>
              <a:t>SEI Tallinn 2026</a:t>
            </a:r>
          </a:p>
        </p:txBody>
      </p:sp>
    </p:spTree>
    <p:extLst>
      <p:ext uri="{BB962C8B-B14F-4D97-AF65-F5344CB8AC3E}">
        <p14:creationId xmlns:p14="http://schemas.microsoft.com/office/powerpoint/2010/main" val="2581745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52C10-F07F-1910-C72A-00CC0AA0425D}"/>
              </a:ext>
            </a:extLst>
          </p:cNvPr>
          <p:cNvSpPr>
            <a:spLocks noGrp="1"/>
          </p:cNvSpPr>
          <p:nvPr>
            <p:ph type="title"/>
          </p:nvPr>
        </p:nvSpPr>
        <p:spPr/>
        <p:txBody>
          <a:bodyPr/>
          <a:lstStyle/>
          <a:p>
            <a:r>
              <a:rPr lang="en-US" dirty="0" err="1">
                <a:latin typeface="Arial"/>
                <a:cs typeface="Arial"/>
              </a:rPr>
              <a:t>Kuumus</a:t>
            </a:r>
            <a:r>
              <a:rPr lang="en-US" dirty="0">
                <a:latin typeface="Arial"/>
                <a:cs typeface="Arial"/>
              </a:rPr>
              <a:t> </a:t>
            </a:r>
            <a:r>
              <a:rPr lang="en-US" dirty="0" err="1">
                <a:latin typeface="Arial"/>
                <a:cs typeface="Arial"/>
              </a:rPr>
              <a:t>ei</a:t>
            </a:r>
            <a:r>
              <a:rPr lang="en-US" dirty="0">
                <a:latin typeface="Arial"/>
                <a:cs typeface="Arial"/>
              </a:rPr>
              <a:t> </a:t>
            </a:r>
            <a:r>
              <a:rPr lang="en-US" dirty="0" err="1">
                <a:latin typeface="Arial"/>
                <a:cs typeface="Arial"/>
              </a:rPr>
              <a:t>puuduta</a:t>
            </a:r>
            <a:r>
              <a:rPr lang="en-US" dirty="0">
                <a:latin typeface="Arial"/>
                <a:cs typeface="Arial"/>
              </a:rPr>
              <a:t> </a:t>
            </a:r>
            <a:r>
              <a:rPr lang="en-US" dirty="0" err="1">
                <a:latin typeface="Arial"/>
                <a:cs typeface="Arial"/>
              </a:rPr>
              <a:t>kõiki</a:t>
            </a:r>
            <a:r>
              <a:rPr lang="en-US" dirty="0">
                <a:latin typeface="Arial"/>
                <a:cs typeface="Arial"/>
              </a:rPr>
              <a:t> </a:t>
            </a:r>
            <a:r>
              <a:rPr lang="en-US" dirty="0" err="1">
                <a:latin typeface="Arial"/>
                <a:cs typeface="Arial"/>
              </a:rPr>
              <a:t>võrdselt</a:t>
            </a:r>
            <a:endParaRPr lang="en-US" dirty="0" err="1"/>
          </a:p>
        </p:txBody>
      </p:sp>
      <p:sp>
        <p:nvSpPr>
          <p:cNvPr id="3" name="Content Placeholder 2">
            <a:extLst>
              <a:ext uri="{FF2B5EF4-FFF2-40B4-BE49-F238E27FC236}">
                <a16:creationId xmlns:a16="http://schemas.microsoft.com/office/drawing/2014/main" id="{F964A8D4-3EC2-4338-B869-1E24E79F503A}"/>
              </a:ext>
            </a:extLst>
          </p:cNvPr>
          <p:cNvSpPr>
            <a:spLocks noGrp="1"/>
          </p:cNvSpPr>
          <p:nvPr>
            <p:ph sz="quarter" idx="12"/>
          </p:nvPr>
        </p:nvSpPr>
        <p:spPr>
          <a:xfrm>
            <a:off x="587376" y="1640336"/>
            <a:ext cx="5237552" cy="3649214"/>
          </a:xfrm>
        </p:spPr>
        <p:txBody>
          <a:bodyPr/>
          <a:lstStyle/>
          <a:p>
            <a:r>
              <a:rPr lang="en-US" sz="1800" dirty="0" err="1">
                <a:latin typeface="Arial"/>
                <a:cs typeface="Arial"/>
              </a:rPr>
              <a:t>Kuumalained</a:t>
            </a:r>
            <a:r>
              <a:rPr lang="en-US" sz="1800" dirty="0">
                <a:latin typeface="Arial"/>
                <a:cs typeface="Arial"/>
              </a:rPr>
              <a:t> </a:t>
            </a:r>
            <a:r>
              <a:rPr lang="en-US" sz="1800" dirty="0" err="1">
                <a:latin typeface="Arial"/>
                <a:cs typeface="Arial"/>
              </a:rPr>
              <a:t>sagenevad</a:t>
            </a:r>
            <a:r>
              <a:rPr lang="en-US" sz="1800" dirty="0">
                <a:latin typeface="Arial"/>
                <a:cs typeface="Arial"/>
              </a:rPr>
              <a:t> </a:t>
            </a:r>
            <a:r>
              <a:rPr lang="en-US" sz="1800" dirty="0" err="1">
                <a:latin typeface="Arial"/>
                <a:cs typeface="Arial"/>
              </a:rPr>
              <a:t>kõikjal</a:t>
            </a:r>
            <a:r>
              <a:rPr lang="en-US" sz="1800" dirty="0">
                <a:latin typeface="Arial"/>
                <a:cs typeface="Arial"/>
              </a:rPr>
              <a:t> </a:t>
            </a:r>
            <a:r>
              <a:rPr lang="en-US" sz="1800" dirty="0" err="1">
                <a:latin typeface="Arial"/>
                <a:cs typeface="Arial"/>
              </a:rPr>
              <a:t>maailmas</a:t>
            </a:r>
            <a:r>
              <a:rPr lang="en-US" sz="1800" dirty="0">
                <a:latin typeface="Arial"/>
                <a:cs typeface="Arial"/>
              </a:rPr>
              <a:t>. </a:t>
            </a:r>
            <a:r>
              <a:rPr lang="en-US" sz="1800" dirty="0" err="1">
                <a:latin typeface="Arial"/>
                <a:cs typeface="Arial"/>
              </a:rPr>
              <a:t>Kõige</a:t>
            </a:r>
            <a:r>
              <a:rPr lang="en-US" sz="1800" dirty="0">
                <a:latin typeface="Arial"/>
                <a:cs typeface="Arial"/>
              </a:rPr>
              <a:t> </a:t>
            </a:r>
            <a:r>
              <a:rPr lang="en-US" sz="1800" dirty="0" err="1">
                <a:latin typeface="Arial"/>
                <a:cs typeface="Arial"/>
              </a:rPr>
              <a:t>rohkem</a:t>
            </a:r>
            <a:r>
              <a:rPr lang="en-US" sz="1800" dirty="0">
                <a:latin typeface="Arial"/>
                <a:cs typeface="Arial"/>
              </a:rPr>
              <a:t> </a:t>
            </a:r>
            <a:r>
              <a:rPr lang="en-US" sz="1800" dirty="0" err="1">
                <a:latin typeface="Arial"/>
                <a:cs typeface="Arial"/>
              </a:rPr>
              <a:t>kannatavad</a:t>
            </a:r>
            <a:r>
              <a:rPr lang="en-US" sz="1800" dirty="0">
                <a:latin typeface="Arial"/>
                <a:cs typeface="Arial"/>
              </a:rPr>
              <a:t> </a:t>
            </a:r>
            <a:r>
              <a:rPr lang="en-US" sz="1800" dirty="0" err="1">
                <a:latin typeface="Arial"/>
                <a:cs typeface="Arial"/>
              </a:rPr>
              <a:t>nende</a:t>
            </a:r>
            <a:r>
              <a:rPr lang="en-US" sz="1800" dirty="0">
                <a:latin typeface="Arial"/>
                <a:cs typeface="Arial"/>
              </a:rPr>
              <a:t> all </a:t>
            </a:r>
            <a:r>
              <a:rPr lang="en-US" sz="1800" dirty="0" err="1">
                <a:latin typeface="Arial"/>
                <a:cs typeface="Arial"/>
              </a:rPr>
              <a:t>tihedalt</a:t>
            </a:r>
            <a:r>
              <a:rPr lang="en-US" sz="1800" dirty="0">
                <a:latin typeface="Arial"/>
                <a:cs typeface="Arial"/>
              </a:rPr>
              <a:t> </a:t>
            </a:r>
            <a:r>
              <a:rPr lang="en-US" sz="1800" dirty="0" err="1">
                <a:latin typeface="Arial"/>
                <a:cs typeface="Arial"/>
              </a:rPr>
              <a:t>asustatud</a:t>
            </a:r>
            <a:r>
              <a:rPr lang="en-US" sz="1800" dirty="0">
                <a:latin typeface="Arial"/>
                <a:cs typeface="Arial"/>
              </a:rPr>
              <a:t> </a:t>
            </a:r>
            <a:r>
              <a:rPr lang="en-US" sz="1800" dirty="0" err="1">
                <a:latin typeface="Arial"/>
                <a:cs typeface="Arial"/>
              </a:rPr>
              <a:t>linnad</a:t>
            </a:r>
            <a:r>
              <a:rPr lang="en-US" sz="1800" dirty="0">
                <a:latin typeface="Arial"/>
                <a:cs typeface="Arial"/>
              </a:rPr>
              <a:t>.</a:t>
            </a:r>
            <a:endParaRPr lang="en-US" dirty="0">
              <a:latin typeface="Arial"/>
              <a:cs typeface="Arial"/>
            </a:endParaRPr>
          </a:p>
          <a:p>
            <a:r>
              <a:rPr lang="en-US" sz="1800" b="1" dirty="0">
                <a:solidFill>
                  <a:srgbClr val="004D33"/>
                </a:solidFill>
                <a:latin typeface="Arial"/>
                <a:cs typeface="Arial"/>
              </a:rPr>
              <a:t>Kuumuse </a:t>
            </a:r>
            <a:r>
              <a:rPr lang="en-US" sz="1800" b="1" dirty="0" err="1">
                <a:solidFill>
                  <a:srgbClr val="004D33"/>
                </a:solidFill>
                <a:latin typeface="Arial"/>
                <a:cs typeface="Arial"/>
              </a:rPr>
              <a:t>mõju</a:t>
            </a:r>
            <a:r>
              <a:rPr lang="en-US" sz="1800" b="1" dirty="0">
                <a:solidFill>
                  <a:srgbClr val="004D33"/>
                </a:solidFill>
                <a:latin typeface="Arial"/>
                <a:cs typeface="Arial"/>
              </a:rPr>
              <a:t> </a:t>
            </a:r>
            <a:r>
              <a:rPr lang="en-US" sz="1800" b="1" dirty="0" err="1">
                <a:solidFill>
                  <a:srgbClr val="004D33"/>
                </a:solidFill>
                <a:latin typeface="Arial"/>
                <a:cs typeface="Arial"/>
              </a:rPr>
              <a:t>oleneb</a:t>
            </a:r>
            <a:r>
              <a:rPr lang="en-US" sz="1800" b="1" dirty="0">
                <a:solidFill>
                  <a:srgbClr val="004D33"/>
                </a:solidFill>
                <a:latin typeface="Arial"/>
                <a:cs typeface="Arial"/>
              </a:rPr>
              <a:t> </a:t>
            </a:r>
            <a:r>
              <a:rPr lang="en-US" sz="1800" b="1" dirty="0" err="1">
                <a:solidFill>
                  <a:srgbClr val="004D33"/>
                </a:solidFill>
                <a:latin typeface="Arial"/>
                <a:cs typeface="Arial"/>
              </a:rPr>
              <a:t>sellest</a:t>
            </a:r>
            <a:r>
              <a:rPr lang="en-US" sz="1800" b="1" dirty="0">
                <a:solidFill>
                  <a:srgbClr val="004D33"/>
                </a:solidFill>
                <a:latin typeface="Arial"/>
                <a:cs typeface="Arial"/>
              </a:rPr>
              <a:t>:</a:t>
            </a:r>
            <a:endParaRPr lang="en-US">
              <a:latin typeface="Arial"/>
              <a:cs typeface="Arial"/>
            </a:endParaRPr>
          </a:p>
          <a:p>
            <a:r>
              <a:rPr lang="en-US" sz="1800" dirty="0">
                <a:solidFill>
                  <a:srgbClr val="004D33"/>
                </a:solidFill>
                <a:latin typeface="Arial"/>
                <a:cs typeface="Arial"/>
              </a:rPr>
              <a:t>• </a:t>
            </a:r>
            <a:r>
              <a:rPr lang="en-US" sz="1800" dirty="0" err="1">
                <a:latin typeface="Arial"/>
                <a:cs typeface="Arial"/>
              </a:rPr>
              <a:t>kus</a:t>
            </a:r>
            <a:r>
              <a:rPr lang="en-US" sz="1800" dirty="0">
                <a:latin typeface="Arial"/>
                <a:cs typeface="Arial"/>
              </a:rPr>
              <a:t> </a:t>
            </a:r>
            <a:r>
              <a:rPr lang="en-US" sz="1800" dirty="0" err="1">
                <a:latin typeface="Arial"/>
                <a:cs typeface="Arial"/>
              </a:rPr>
              <a:t>inimene</a:t>
            </a:r>
            <a:r>
              <a:rPr lang="en-US" sz="1800" dirty="0">
                <a:latin typeface="Arial"/>
                <a:cs typeface="Arial"/>
              </a:rPr>
              <a:t> </a:t>
            </a:r>
            <a:r>
              <a:rPr lang="en-US" sz="1800" dirty="0" err="1">
                <a:latin typeface="Arial"/>
                <a:cs typeface="Arial"/>
              </a:rPr>
              <a:t>elab</a:t>
            </a:r>
            <a:r>
              <a:rPr lang="en-US" sz="1800" dirty="0">
                <a:latin typeface="Arial"/>
                <a:cs typeface="Arial"/>
              </a:rPr>
              <a:t>;</a:t>
            </a:r>
            <a:endParaRPr lang="en-US" dirty="0">
              <a:latin typeface="Arial"/>
              <a:cs typeface="Arial"/>
            </a:endParaRPr>
          </a:p>
          <a:p>
            <a:r>
              <a:rPr lang="en-US" sz="1800" dirty="0">
                <a:solidFill>
                  <a:srgbClr val="004D33"/>
                </a:solidFill>
                <a:latin typeface="Arial"/>
                <a:cs typeface="Arial"/>
              </a:rPr>
              <a:t>• </a:t>
            </a:r>
            <a:r>
              <a:rPr lang="en-US" sz="1800" dirty="0">
                <a:latin typeface="Arial"/>
                <a:cs typeface="Arial"/>
              </a:rPr>
              <a:t>kas ta </a:t>
            </a:r>
            <a:r>
              <a:rPr lang="en-US" sz="1800" dirty="0" err="1">
                <a:latin typeface="Arial"/>
                <a:cs typeface="Arial"/>
              </a:rPr>
              <a:t>töötab</a:t>
            </a:r>
            <a:r>
              <a:rPr lang="en-US" sz="1800" dirty="0">
                <a:latin typeface="Arial"/>
                <a:cs typeface="Arial"/>
              </a:rPr>
              <a:t> </a:t>
            </a:r>
            <a:r>
              <a:rPr lang="en-US" sz="1800" dirty="0" err="1">
                <a:latin typeface="Arial"/>
                <a:cs typeface="Arial"/>
              </a:rPr>
              <a:t>õues</a:t>
            </a:r>
            <a:r>
              <a:rPr lang="en-US" sz="1800" dirty="0">
                <a:latin typeface="Arial"/>
                <a:cs typeface="Arial"/>
              </a:rPr>
              <a:t> </a:t>
            </a:r>
            <a:r>
              <a:rPr lang="en-US" sz="1800" dirty="0" err="1">
                <a:latin typeface="Arial"/>
                <a:cs typeface="Arial"/>
              </a:rPr>
              <a:t>või</a:t>
            </a:r>
            <a:r>
              <a:rPr lang="en-US" sz="1800" dirty="0">
                <a:latin typeface="Arial"/>
                <a:cs typeface="Arial"/>
              </a:rPr>
              <a:t> </a:t>
            </a:r>
            <a:r>
              <a:rPr lang="en-US" sz="1800" dirty="0" err="1">
                <a:latin typeface="Arial"/>
                <a:cs typeface="Arial"/>
              </a:rPr>
              <a:t>siseruumides</a:t>
            </a:r>
            <a:r>
              <a:rPr lang="en-US" sz="1800" dirty="0">
                <a:latin typeface="Arial"/>
                <a:cs typeface="Arial"/>
              </a:rPr>
              <a:t>;</a:t>
            </a:r>
            <a:endParaRPr lang="en-US" dirty="0">
              <a:latin typeface="Arial"/>
              <a:cs typeface="Arial"/>
            </a:endParaRPr>
          </a:p>
          <a:p>
            <a:r>
              <a:rPr lang="en-US" sz="1800" dirty="0">
                <a:solidFill>
                  <a:srgbClr val="004D33"/>
                </a:solidFill>
                <a:latin typeface="Arial"/>
                <a:cs typeface="Arial"/>
              </a:rPr>
              <a:t>• </a:t>
            </a:r>
            <a:r>
              <a:rPr lang="en-US" sz="1800" dirty="0">
                <a:latin typeface="Arial"/>
                <a:cs typeface="Arial"/>
              </a:rPr>
              <a:t>kas </a:t>
            </a:r>
            <a:r>
              <a:rPr lang="en-US" sz="1800" dirty="0" err="1">
                <a:latin typeface="Arial"/>
                <a:cs typeface="Arial"/>
              </a:rPr>
              <a:t>tal</a:t>
            </a:r>
            <a:r>
              <a:rPr lang="en-US" sz="1800" dirty="0">
                <a:latin typeface="Arial"/>
                <a:cs typeface="Arial"/>
              </a:rPr>
              <a:t> on </a:t>
            </a:r>
            <a:r>
              <a:rPr lang="en-US" sz="1800" dirty="0" err="1">
                <a:latin typeface="Arial"/>
                <a:cs typeface="Arial"/>
              </a:rPr>
              <a:t>kodus</a:t>
            </a:r>
            <a:r>
              <a:rPr lang="en-US" sz="1800" dirty="0">
                <a:latin typeface="Arial"/>
                <a:cs typeface="Arial"/>
              </a:rPr>
              <a:t> </a:t>
            </a:r>
            <a:r>
              <a:rPr lang="en-US" sz="1800" dirty="0" err="1">
                <a:latin typeface="Arial"/>
                <a:cs typeface="Arial"/>
              </a:rPr>
              <a:t>võimalik</a:t>
            </a:r>
            <a:r>
              <a:rPr lang="en-US" sz="1800" dirty="0">
                <a:latin typeface="Arial"/>
                <a:cs typeface="Arial"/>
              </a:rPr>
              <a:t> end </a:t>
            </a:r>
            <a:r>
              <a:rPr lang="en-US" sz="1800" dirty="0" err="1">
                <a:latin typeface="Arial"/>
                <a:cs typeface="Arial"/>
              </a:rPr>
              <a:t>jahutada</a:t>
            </a:r>
            <a:r>
              <a:rPr lang="en-US" sz="1800" dirty="0">
                <a:latin typeface="Arial"/>
                <a:cs typeface="Arial"/>
              </a:rPr>
              <a:t>;</a:t>
            </a:r>
            <a:endParaRPr lang="en-US" dirty="0">
              <a:latin typeface="Arial"/>
              <a:cs typeface="Arial"/>
            </a:endParaRPr>
          </a:p>
          <a:p>
            <a:r>
              <a:rPr lang="en-US" sz="1800" dirty="0">
                <a:solidFill>
                  <a:srgbClr val="004D33"/>
                </a:solidFill>
                <a:latin typeface="Arial"/>
                <a:cs typeface="Arial"/>
              </a:rPr>
              <a:t>• </a:t>
            </a:r>
            <a:r>
              <a:rPr lang="en-US" sz="1800" dirty="0">
                <a:latin typeface="Arial"/>
                <a:cs typeface="Arial"/>
              </a:rPr>
              <a:t>kas </a:t>
            </a:r>
            <a:r>
              <a:rPr lang="en-US" sz="1800" dirty="0" err="1">
                <a:latin typeface="Arial"/>
                <a:cs typeface="Arial"/>
              </a:rPr>
              <a:t>linnas</a:t>
            </a:r>
            <a:r>
              <a:rPr lang="en-US" sz="1800" dirty="0">
                <a:latin typeface="Arial"/>
                <a:cs typeface="Arial"/>
              </a:rPr>
              <a:t> on </a:t>
            </a:r>
            <a:r>
              <a:rPr lang="en-US" sz="1800" dirty="0" err="1">
                <a:latin typeface="Arial"/>
                <a:cs typeface="Arial"/>
              </a:rPr>
              <a:t>puid</a:t>
            </a:r>
            <a:r>
              <a:rPr lang="en-US" sz="1800" dirty="0">
                <a:latin typeface="Arial"/>
                <a:cs typeface="Arial"/>
              </a:rPr>
              <a:t>, </a:t>
            </a:r>
            <a:r>
              <a:rPr lang="en-US" sz="1800" dirty="0" err="1">
                <a:latin typeface="Arial"/>
                <a:cs typeface="Arial"/>
              </a:rPr>
              <a:t>varju</a:t>
            </a:r>
            <a:r>
              <a:rPr lang="en-US" sz="1800" dirty="0">
                <a:latin typeface="Arial"/>
                <a:cs typeface="Arial"/>
              </a:rPr>
              <a:t> ja </a:t>
            </a:r>
            <a:r>
              <a:rPr lang="en-US" sz="1800" dirty="0" err="1">
                <a:latin typeface="Arial"/>
                <a:cs typeface="Arial"/>
              </a:rPr>
              <a:t>vett</a:t>
            </a:r>
            <a:r>
              <a:rPr lang="en-US" sz="1800" dirty="0">
                <a:latin typeface="Arial"/>
                <a:cs typeface="Arial"/>
              </a:rPr>
              <a:t>.</a:t>
            </a:r>
            <a:endParaRPr lang="en-US" dirty="0">
              <a:latin typeface="Arial"/>
              <a:cs typeface="Arial"/>
            </a:endParaRPr>
          </a:p>
          <a:p>
            <a:endParaRPr lang="en-US" dirty="0"/>
          </a:p>
        </p:txBody>
      </p:sp>
      <p:sp>
        <p:nvSpPr>
          <p:cNvPr id="4" name="Text Placeholder 3">
            <a:extLst>
              <a:ext uri="{FF2B5EF4-FFF2-40B4-BE49-F238E27FC236}">
                <a16:creationId xmlns:a16="http://schemas.microsoft.com/office/drawing/2014/main" id="{004C27CE-B32E-11AE-048C-2A558A53FC6C}"/>
              </a:ext>
            </a:extLst>
          </p:cNvPr>
          <p:cNvSpPr>
            <a:spLocks noGrp="1"/>
          </p:cNvSpPr>
          <p:nvPr>
            <p:ph type="body" sz="quarter" idx="10"/>
          </p:nvPr>
        </p:nvSpPr>
        <p:spPr/>
        <p:txBody>
          <a:bodyPr/>
          <a:lstStyle/>
          <a:p>
            <a:endParaRPr lang="en-US"/>
          </a:p>
        </p:txBody>
      </p:sp>
      <p:sp>
        <p:nvSpPr>
          <p:cNvPr id="6" name="Rectangle 5">
            <a:extLst>
              <a:ext uri="{FF2B5EF4-FFF2-40B4-BE49-F238E27FC236}">
                <a16:creationId xmlns:a16="http://schemas.microsoft.com/office/drawing/2014/main" id="{50578834-E4B2-062D-81E2-013EF19B3778}"/>
              </a:ext>
            </a:extLst>
          </p:cNvPr>
          <p:cNvSpPr/>
          <p:nvPr/>
        </p:nvSpPr>
        <p:spPr>
          <a:xfrm>
            <a:off x="6809422" y="1846623"/>
            <a:ext cx="4544424" cy="3347004"/>
          </a:xfrm>
          <a:prstGeom prst="rect">
            <a:avLst/>
          </a:prstGeom>
          <a:solidFill>
            <a:schemeClr val="bg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rgbClr val="263238"/>
                </a:solidFill>
                <a:cs typeface="Arial"/>
              </a:rPr>
              <a:t>Kuumuse </a:t>
            </a:r>
            <a:r>
              <a:rPr lang="en-US" dirty="0" err="1">
                <a:solidFill>
                  <a:srgbClr val="263238"/>
                </a:solidFill>
                <a:cs typeface="Arial"/>
              </a:rPr>
              <a:t>käes</a:t>
            </a:r>
            <a:r>
              <a:rPr lang="en-US" dirty="0">
                <a:solidFill>
                  <a:srgbClr val="263238"/>
                </a:solidFill>
                <a:cs typeface="Arial"/>
              </a:rPr>
              <a:t> </a:t>
            </a:r>
            <a:r>
              <a:rPr lang="en-US" dirty="0" err="1">
                <a:solidFill>
                  <a:srgbClr val="263238"/>
                </a:solidFill>
                <a:cs typeface="Arial"/>
              </a:rPr>
              <a:t>kannatavad</a:t>
            </a:r>
            <a:r>
              <a:rPr lang="en-US" dirty="0">
                <a:solidFill>
                  <a:srgbClr val="263238"/>
                </a:solidFill>
                <a:cs typeface="Arial"/>
              </a:rPr>
              <a:t> </a:t>
            </a:r>
            <a:r>
              <a:rPr lang="en-US" dirty="0" err="1">
                <a:solidFill>
                  <a:srgbClr val="263238"/>
                </a:solidFill>
                <a:cs typeface="Arial"/>
              </a:rPr>
              <a:t>sageli</a:t>
            </a:r>
            <a:r>
              <a:rPr lang="en-US" dirty="0">
                <a:solidFill>
                  <a:srgbClr val="263238"/>
                </a:solidFill>
                <a:cs typeface="Arial"/>
              </a:rPr>
              <a:t> </a:t>
            </a:r>
            <a:r>
              <a:rPr lang="en-US" dirty="0" err="1">
                <a:solidFill>
                  <a:srgbClr val="263238"/>
                </a:solidFill>
                <a:cs typeface="Arial"/>
              </a:rPr>
              <a:t>kõige</a:t>
            </a:r>
            <a:r>
              <a:rPr lang="en-US" dirty="0">
                <a:solidFill>
                  <a:srgbClr val="263238"/>
                </a:solidFill>
                <a:cs typeface="Arial"/>
              </a:rPr>
              <a:t> </a:t>
            </a:r>
            <a:r>
              <a:rPr lang="en-US" dirty="0" err="1">
                <a:solidFill>
                  <a:srgbClr val="263238"/>
                </a:solidFill>
                <a:cs typeface="Arial"/>
              </a:rPr>
              <a:t>rohkem</a:t>
            </a:r>
            <a:r>
              <a:rPr lang="en-US" dirty="0">
                <a:solidFill>
                  <a:srgbClr val="263238"/>
                </a:solidFill>
                <a:cs typeface="Arial"/>
              </a:rPr>
              <a:t> need, </a:t>
            </a:r>
            <a:r>
              <a:rPr lang="en-US" dirty="0" err="1">
                <a:solidFill>
                  <a:srgbClr val="263238"/>
                </a:solidFill>
                <a:cs typeface="Arial"/>
              </a:rPr>
              <a:t>kes</a:t>
            </a:r>
            <a:r>
              <a:rPr lang="en-US" dirty="0">
                <a:solidFill>
                  <a:srgbClr val="263238"/>
                </a:solidFill>
                <a:cs typeface="Arial"/>
              </a:rPr>
              <a:t> on </a:t>
            </a:r>
            <a:r>
              <a:rPr lang="en-US" dirty="0" err="1">
                <a:solidFill>
                  <a:srgbClr val="263238"/>
                </a:solidFill>
                <a:cs typeface="Arial"/>
              </a:rPr>
              <a:t>kliimamuutusi</a:t>
            </a:r>
            <a:r>
              <a:rPr lang="en-US" dirty="0">
                <a:solidFill>
                  <a:srgbClr val="263238"/>
                </a:solidFill>
                <a:cs typeface="Arial"/>
              </a:rPr>
              <a:t> </a:t>
            </a:r>
            <a:r>
              <a:rPr lang="en-US" dirty="0" err="1">
                <a:solidFill>
                  <a:srgbClr val="263238"/>
                </a:solidFill>
                <a:cs typeface="Arial"/>
              </a:rPr>
              <a:t>kõige</a:t>
            </a:r>
            <a:r>
              <a:rPr lang="en-US" dirty="0">
                <a:solidFill>
                  <a:srgbClr val="263238"/>
                </a:solidFill>
                <a:cs typeface="Arial"/>
              </a:rPr>
              <a:t> </a:t>
            </a:r>
            <a:r>
              <a:rPr lang="en-US" dirty="0" err="1">
                <a:solidFill>
                  <a:srgbClr val="263238"/>
                </a:solidFill>
                <a:cs typeface="Arial"/>
              </a:rPr>
              <a:t>vähem</a:t>
            </a:r>
            <a:r>
              <a:rPr lang="en-US" dirty="0">
                <a:solidFill>
                  <a:srgbClr val="263238"/>
                </a:solidFill>
                <a:cs typeface="Arial"/>
              </a:rPr>
              <a:t> </a:t>
            </a:r>
            <a:r>
              <a:rPr lang="en-US" dirty="0" err="1">
                <a:solidFill>
                  <a:srgbClr val="263238"/>
                </a:solidFill>
                <a:cs typeface="Arial"/>
              </a:rPr>
              <a:t>põhjustanud</a:t>
            </a:r>
            <a:r>
              <a:rPr lang="en-US" dirty="0">
                <a:solidFill>
                  <a:srgbClr val="263238"/>
                </a:solidFill>
                <a:cs typeface="Arial"/>
              </a:rPr>
              <a:t> - </a:t>
            </a:r>
            <a:r>
              <a:rPr lang="en-US" dirty="0" err="1">
                <a:solidFill>
                  <a:srgbClr val="263238"/>
                </a:solidFill>
                <a:cs typeface="Arial"/>
              </a:rPr>
              <a:t>näiteks</a:t>
            </a:r>
            <a:r>
              <a:rPr lang="en-US" dirty="0">
                <a:solidFill>
                  <a:srgbClr val="263238"/>
                </a:solidFill>
                <a:cs typeface="Arial"/>
              </a:rPr>
              <a:t> </a:t>
            </a:r>
            <a:r>
              <a:rPr lang="en-US" dirty="0" err="1">
                <a:solidFill>
                  <a:srgbClr val="263238"/>
                </a:solidFill>
                <a:cs typeface="Arial"/>
              </a:rPr>
              <a:t>madalama</a:t>
            </a:r>
            <a:r>
              <a:rPr lang="en-US" dirty="0">
                <a:solidFill>
                  <a:srgbClr val="263238"/>
                </a:solidFill>
                <a:cs typeface="Arial"/>
              </a:rPr>
              <a:t> </a:t>
            </a:r>
            <a:r>
              <a:rPr lang="en-US" dirty="0" err="1">
                <a:solidFill>
                  <a:srgbClr val="263238"/>
                </a:solidFill>
                <a:cs typeface="Arial"/>
              </a:rPr>
              <a:t>sissetulekuga</a:t>
            </a:r>
            <a:r>
              <a:rPr lang="en-US" dirty="0">
                <a:solidFill>
                  <a:srgbClr val="263238"/>
                </a:solidFill>
                <a:cs typeface="Arial"/>
              </a:rPr>
              <a:t> </a:t>
            </a:r>
            <a:r>
              <a:rPr lang="en-US" dirty="0" err="1">
                <a:solidFill>
                  <a:srgbClr val="263238"/>
                </a:solidFill>
                <a:cs typeface="Arial"/>
              </a:rPr>
              <a:t>riikide</a:t>
            </a:r>
            <a:r>
              <a:rPr lang="en-US" dirty="0">
                <a:solidFill>
                  <a:srgbClr val="263238"/>
                </a:solidFill>
                <a:cs typeface="Arial"/>
              </a:rPr>
              <a:t> ja </a:t>
            </a:r>
            <a:r>
              <a:rPr lang="en-US" dirty="0" err="1">
                <a:solidFill>
                  <a:srgbClr val="263238"/>
                </a:solidFill>
                <a:cs typeface="Arial"/>
              </a:rPr>
              <a:t>linnaosade</a:t>
            </a:r>
            <a:r>
              <a:rPr lang="en-US" dirty="0">
                <a:solidFill>
                  <a:srgbClr val="263238"/>
                </a:solidFill>
                <a:cs typeface="Arial"/>
              </a:rPr>
              <a:t> </a:t>
            </a:r>
            <a:r>
              <a:rPr lang="en-US" dirty="0" err="1">
                <a:solidFill>
                  <a:srgbClr val="263238"/>
                </a:solidFill>
                <a:cs typeface="Arial"/>
              </a:rPr>
              <a:t>elanikud</a:t>
            </a:r>
            <a:r>
              <a:rPr lang="en-US" dirty="0">
                <a:solidFill>
                  <a:srgbClr val="263238"/>
                </a:solidFill>
                <a:cs typeface="Arial"/>
              </a:rPr>
              <a:t>.</a:t>
            </a:r>
            <a:endParaRPr lang="en-US" dirty="0"/>
          </a:p>
          <a:p>
            <a:endParaRPr lang="en-US" dirty="0">
              <a:solidFill>
                <a:srgbClr val="004D33"/>
              </a:solidFill>
              <a:cs typeface="Arial"/>
            </a:endParaRPr>
          </a:p>
          <a:p>
            <a:r>
              <a:rPr lang="en-US" dirty="0">
                <a:solidFill>
                  <a:srgbClr val="004D33"/>
                </a:solidFill>
                <a:cs typeface="Arial"/>
              </a:rPr>
              <a:t>Kes </a:t>
            </a:r>
            <a:r>
              <a:rPr lang="en-US" dirty="0" err="1">
                <a:solidFill>
                  <a:srgbClr val="004D33"/>
                </a:solidFill>
                <a:cs typeface="Arial"/>
              </a:rPr>
              <a:t>sinu</a:t>
            </a:r>
            <a:r>
              <a:rPr lang="en-US" dirty="0">
                <a:solidFill>
                  <a:srgbClr val="004D33"/>
                </a:solidFill>
                <a:cs typeface="Arial"/>
              </a:rPr>
              <a:t> </a:t>
            </a:r>
            <a:r>
              <a:rPr lang="en-US" dirty="0" err="1">
                <a:solidFill>
                  <a:srgbClr val="004D33"/>
                </a:solidFill>
                <a:cs typeface="Arial"/>
              </a:rPr>
              <a:t>arvates</a:t>
            </a:r>
            <a:r>
              <a:rPr lang="en-US" dirty="0">
                <a:solidFill>
                  <a:srgbClr val="004D33"/>
                </a:solidFill>
                <a:cs typeface="Arial"/>
              </a:rPr>
              <a:t> </a:t>
            </a:r>
            <a:r>
              <a:rPr lang="en-US" dirty="0" err="1">
                <a:solidFill>
                  <a:srgbClr val="004D33"/>
                </a:solidFill>
                <a:cs typeface="Arial"/>
              </a:rPr>
              <a:t>kannatab</a:t>
            </a:r>
            <a:r>
              <a:rPr lang="en-US" dirty="0">
                <a:solidFill>
                  <a:srgbClr val="004D33"/>
                </a:solidFill>
                <a:cs typeface="Arial"/>
              </a:rPr>
              <a:t> </a:t>
            </a:r>
            <a:r>
              <a:rPr lang="en-US" dirty="0" err="1">
                <a:solidFill>
                  <a:srgbClr val="004D33"/>
                </a:solidFill>
                <a:cs typeface="Arial"/>
              </a:rPr>
              <a:t>kuumal</a:t>
            </a:r>
            <a:r>
              <a:rPr lang="en-US" dirty="0">
                <a:solidFill>
                  <a:srgbClr val="004D33"/>
                </a:solidFill>
                <a:cs typeface="Arial"/>
              </a:rPr>
              <a:t> </a:t>
            </a:r>
            <a:r>
              <a:rPr lang="en-US" dirty="0" err="1">
                <a:solidFill>
                  <a:srgbClr val="004D33"/>
                </a:solidFill>
                <a:cs typeface="Arial"/>
              </a:rPr>
              <a:t>päeval</a:t>
            </a:r>
            <a:r>
              <a:rPr lang="en-US" dirty="0">
                <a:solidFill>
                  <a:srgbClr val="004D33"/>
                </a:solidFill>
                <a:cs typeface="Arial"/>
              </a:rPr>
              <a:t> </a:t>
            </a:r>
            <a:r>
              <a:rPr lang="en-US" dirty="0" err="1">
                <a:solidFill>
                  <a:srgbClr val="004D33"/>
                </a:solidFill>
                <a:cs typeface="Arial"/>
              </a:rPr>
              <a:t>kõige</a:t>
            </a:r>
            <a:r>
              <a:rPr lang="en-US" dirty="0">
                <a:solidFill>
                  <a:srgbClr val="004D33"/>
                </a:solidFill>
                <a:cs typeface="Arial"/>
              </a:rPr>
              <a:t> </a:t>
            </a:r>
            <a:r>
              <a:rPr lang="en-US" dirty="0" err="1">
                <a:solidFill>
                  <a:srgbClr val="004D33"/>
                </a:solidFill>
                <a:cs typeface="Arial"/>
              </a:rPr>
              <a:t>rohkem</a:t>
            </a:r>
            <a:r>
              <a:rPr lang="en-US" dirty="0">
                <a:solidFill>
                  <a:srgbClr val="004D33"/>
                </a:solidFill>
                <a:cs typeface="Arial"/>
              </a:rPr>
              <a:t>? Kas </a:t>
            </a:r>
            <a:r>
              <a:rPr lang="en-US" dirty="0" err="1">
                <a:solidFill>
                  <a:srgbClr val="004D33"/>
                </a:solidFill>
                <a:cs typeface="Arial"/>
              </a:rPr>
              <a:t>Tallinnas</a:t>
            </a:r>
            <a:r>
              <a:rPr lang="en-US" dirty="0">
                <a:solidFill>
                  <a:srgbClr val="004D33"/>
                </a:solidFill>
                <a:cs typeface="Arial"/>
              </a:rPr>
              <a:t> on vastus </a:t>
            </a:r>
            <a:r>
              <a:rPr lang="en-US" dirty="0" err="1">
                <a:solidFill>
                  <a:srgbClr val="004D33"/>
                </a:solidFill>
                <a:cs typeface="Arial"/>
              </a:rPr>
              <a:t>sama</a:t>
            </a:r>
            <a:r>
              <a:rPr lang="en-US" dirty="0">
                <a:solidFill>
                  <a:srgbClr val="004D33"/>
                </a:solidFill>
                <a:cs typeface="Arial"/>
              </a:rPr>
              <a:t> mis </a:t>
            </a:r>
            <a:r>
              <a:rPr lang="en-US" dirty="0" err="1">
                <a:solidFill>
                  <a:srgbClr val="004D33"/>
                </a:solidFill>
                <a:cs typeface="Arial"/>
              </a:rPr>
              <a:t>mujal</a:t>
            </a:r>
            <a:r>
              <a:rPr lang="en-US" dirty="0">
                <a:solidFill>
                  <a:srgbClr val="004D33"/>
                </a:solidFill>
                <a:cs typeface="Arial"/>
              </a:rPr>
              <a:t> </a:t>
            </a:r>
            <a:r>
              <a:rPr lang="en-US" dirty="0" err="1">
                <a:solidFill>
                  <a:srgbClr val="004D33"/>
                </a:solidFill>
                <a:cs typeface="Arial"/>
              </a:rPr>
              <a:t>maailmas</a:t>
            </a:r>
            <a:r>
              <a:rPr lang="en-US" dirty="0">
                <a:solidFill>
                  <a:srgbClr val="004D33"/>
                </a:solidFill>
                <a:cs typeface="Arial"/>
              </a:rPr>
              <a:t>?</a:t>
            </a:r>
            <a:endParaRPr lang="en-US" dirty="0">
              <a:cs typeface="Arial"/>
            </a:endParaRPr>
          </a:p>
          <a:p>
            <a:pPr algn="ctr"/>
            <a:endParaRPr lang="en-US" dirty="0">
              <a:cs typeface="Arial"/>
            </a:endParaRPr>
          </a:p>
        </p:txBody>
      </p:sp>
    </p:spTree>
    <p:extLst>
      <p:ext uri="{BB962C8B-B14F-4D97-AF65-F5344CB8AC3E}">
        <p14:creationId xmlns:p14="http://schemas.microsoft.com/office/powerpoint/2010/main" val="221980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94C41-1666-F552-ED4D-FDE13A9137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511B13-976E-5B17-3998-B1C0D96949B3}"/>
              </a:ext>
            </a:extLst>
          </p:cNvPr>
          <p:cNvSpPr>
            <a:spLocks noGrp="1"/>
          </p:cNvSpPr>
          <p:nvPr>
            <p:ph type="title"/>
          </p:nvPr>
        </p:nvSpPr>
        <p:spPr/>
        <p:txBody>
          <a:bodyPr/>
          <a:lstStyle/>
          <a:p>
            <a:r>
              <a:rPr lang="en-GB" dirty="0" err="1">
                <a:latin typeface="Arial"/>
                <a:cs typeface="Arial"/>
              </a:rPr>
              <a:t>Kliimamuutused</a:t>
            </a:r>
            <a:r>
              <a:rPr lang="en-GB" dirty="0">
                <a:latin typeface="Arial"/>
                <a:cs typeface="Arial"/>
              </a:rPr>
              <a:t> </a:t>
            </a:r>
            <a:r>
              <a:rPr lang="en-GB" dirty="0" err="1">
                <a:latin typeface="Arial"/>
                <a:cs typeface="Arial"/>
              </a:rPr>
              <a:t>süvenevad</a:t>
            </a:r>
            <a:endParaRPr lang="et-EE" dirty="0" err="1"/>
          </a:p>
        </p:txBody>
      </p:sp>
      <p:sp>
        <p:nvSpPr>
          <p:cNvPr id="3" name="Content Placeholder 2">
            <a:extLst>
              <a:ext uri="{FF2B5EF4-FFF2-40B4-BE49-F238E27FC236}">
                <a16:creationId xmlns:a16="http://schemas.microsoft.com/office/drawing/2014/main" id="{77903BA1-8CF7-8C0E-E0CB-6C6DF022B080}"/>
              </a:ext>
            </a:extLst>
          </p:cNvPr>
          <p:cNvSpPr>
            <a:spLocks noGrp="1"/>
          </p:cNvSpPr>
          <p:nvPr>
            <p:ph sz="quarter" idx="12"/>
          </p:nvPr>
        </p:nvSpPr>
        <p:spPr>
          <a:xfrm>
            <a:off x="587376" y="1683468"/>
            <a:ext cx="11017250" cy="3864874"/>
          </a:xfrm>
        </p:spPr>
        <p:txBody>
          <a:bodyPr/>
          <a:lstStyle/>
          <a:p>
            <a:pPr marL="342900" indent="-342900">
              <a:buFont typeface="Arial" panose="020B0604020202020204" pitchFamily="34" charset="0"/>
              <a:buChar char="•"/>
            </a:pPr>
            <a:r>
              <a:rPr lang="en-US" sz="2200" dirty="0" err="1">
                <a:latin typeface="Arial"/>
                <a:cs typeface="Arial"/>
              </a:rPr>
              <a:t>Euroopa</a:t>
            </a:r>
            <a:r>
              <a:rPr lang="en-US" sz="2200" dirty="0">
                <a:latin typeface="Arial"/>
                <a:cs typeface="Arial"/>
              </a:rPr>
              <a:t> on </a:t>
            </a:r>
            <a:r>
              <a:rPr lang="en-US" sz="2200" dirty="0" err="1">
                <a:latin typeface="Arial"/>
                <a:cs typeface="Arial"/>
              </a:rPr>
              <a:t>kõige</a:t>
            </a:r>
            <a:r>
              <a:rPr lang="en-US" sz="2200" dirty="0">
                <a:latin typeface="Arial"/>
                <a:cs typeface="Arial"/>
              </a:rPr>
              <a:t> </a:t>
            </a:r>
            <a:r>
              <a:rPr lang="en-US" sz="2200" dirty="0" err="1">
                <a:latin typeface="Arial"/>
                <a:cs typeface="Arial"/>
              </a:rPr>
              <a:t>kiiremini</a:t>
            </a:r>
            <a:r>
              <a:rPr lang="en-US" sz="2200" dirty="0">
                <a:latin typeface="Arial"/>
                <a:cs typeface="Arial"/>
              </a:rPr>
              <a:t> </a:t>
            </a:r>
            <a:r>
              <a:rPr lang="en-US" sz="2200" dirty="0" err="1">
                <a:latin typeface="Arial"/>
                <a:cs typeface="Arial"/>
              </a:rPr>
              <a:t>soojenev</a:t>
            </a:r>
            <a:r>
              <a:rPr lang="en-US" sz="2200" dirty="0">
                <a:latin typeface="Arial"/>
                <a:cs typeface="Arial"/>
              </a:rPr>
              <a:t> </a:t>
            </a:r>
            <a:r>
              <a:rPr lang="en-US" sz="2200" dirty="0" err="1">
                <a:latin typeface="Arial"/>
                <a:cs typeface="Arial"/>
              </a:rPr>
              <a:t>maailmajagu</a:t>
            </a:r>
            <a:r>
              <a:rPr lang="en-US" sz="2200" dirty="0">
                <a:latin typeface="Arial"/>
                <a:cs typeface="Arial"/>
              </a:rPr>
              <a:t>. See </a:t>
            </a:r>
            <a:r>
              <a:rPr lang="en-US" sz="2200" dirty="0" err="1">
                <a:latin typeface="Arial"/>
                <a:cs typeface="Arial"/>
              </a:rPr>
              <a:t>ei</a:t>
            </a:r>
            <a:r>
              <a:rPr lang="en-US" sz="2200" dirty="0">
                <a:latin typeface="Arial"/>
                <a:cs typeface="Arial"/>
              </a:rPr>
              <a:t> </a:t>
            </a:r>
            <a:r>
              <a:rPr lang="en-US" sz="2200" dirty="0" err="1">
                <a:latin typeface="Arial"/>
                <a:cs typeface="Arial"/>
              </a:rPr>
              <a:t>tähenda</a:t>
            </a:r>
            <a:r>
              <a:rPr lang="en-US" sz="2200" dirty="0">
                <a:latin typeface="Arial"/>
                <a:cs typeface="Arial"/>
              </a:rPr>
              <a:t>, et </a:t>
            </a:r>
            <a:r>
              <a:rPr lang="en-US" sz="2200" dirty="0" err="1">
                <a:latin typeface="Arial"/>
                <a:cs typeface="Arial"/>
              </a:rPr>
              <a:t>siin</a:t>
            </a:r>
            <a:r>
              <a:rPr lang="en-US" sz="2200" dirty="0">
                <a:latin typeface="Arial"/>
                <a:cs typeface="Arial"/>
              </a:rPr>
              <a:t> </a:t>
            </a:r>
            <a:r>
              <a:rPr lang="en-US" sz="2200" dirty="0" err="1">
                <a:latin typeface="Arial"/>
                <a:cs typeface="Arial"/>
              </a:rPr>
              <a:t>oleks</a:t>
            </a:r>
            <a:r>
              <a:rPr lang="en-US" sz="2200" dirty="0">
                <a:latin typeface="Arial"/>
                <a:cs typeface="Arial"/>
              </a:rPr>
              <a:t> </a:t>
            </a:r>
            <a:r>
              <a:rPr lang="en-US" sz="2200" dirty="0" err="1">
                <a:latin typeface="Arial"/>
                <a:cs typeface="Arial"/>
              </a:rPr>
              <a:t>kõige</a:t>
            </a:r>
            <a:r>
              <a:rPr lang="en-US" sz="2200" dirty="0">
                <a:latin typeface="Arial"/>
                <a:cs typeface="Arial"/>
              </a:rPr>
              <a:t> </a:t>
            </a:r>
            <a:r>
              <a:rPr lang="en-US" sz="2200" dirty="0" err="1">
                <a:latin typeface="Arial"/>
                <a:cs typeface="Arial"/>
              </a:rPr>
              <a:t>kuumem</a:t>
            </a:r>
            <a:r>
              <a:rPr lang="en-US" sz="2200" dirty="0">
                <a:latin typeface="Arial"/>
                <a:cs typeface="Arial"/>
              </a:rPr>
              <a:t>. </a:t>
            </a:r>
            <a:r>
              <a:rPr lang="en-US" sz="2200" dirty="0" err="1">
                <a:latin typeface="Arial"/>
                <a:cs typeface="Arial"/>
              </a:rPr>
              <a:t>Paljudes</a:t>
            </a:r>
            <a:r>
              <a:rPr lang="en-US" sz="2200" dirty="0">
                <a:latin typeface="Arial"/>
                <a:cs typeface="Arial"/>
              </a:rPr>
              <a:t> </a:t>
            </a:r>
            <a:r>
              <a:rPr lang="en-US" sz="2200" dirty="0" err="1">
                <a:latin typeface="Arial"/>
                <a:cs typeface="Arial"/>
              </a:rPr>
              <a:t>maailma</a:t>
            </a:r>
            <a:r>
              <a:rPr lang="en-US" sz="2200" dirty="0">
                <a:latin typeface="Arial"/>
                <a:cs typeface="Arial"/>
              </a:rPr>
              <a:t> </a:t>
            </a:r>
            <a:r>
              <a:rPr lang="en-US" sz="2200" dirty="0" err="1">
                <a:latin typeface="Arial"/>
                <a:cs typeface="Arial"/>
              </a:rPr>
              <a:t>paikades</a:t>
            </a:r>
            <a:r>
              <a:rPr lang="en-US" sz="2200" dirty="0">
                <a:latin typeface="Arial"/>
                <a:cs typeface="Arial"/>
              </a:rPr>
              <a:t> on kuumus juba ammu igapäevane oht.</a:t>
            </a:r>
          </a:p>
          <a:p>
            <a:pPr marL="342900" indent="-342900">
              <a:buFont typeface="Arial" panose="020B0604020202020204" pitchFamily="34" charset="0"/>
              <a:buChar char="•"/>
            </a:pPr>
            <a:r>
              <a:rPr lang="en-US" sz="2200" dirty="0">
                <a:latin typeface="Arial"/>
                <a:cs typeface="Arial"/>
              </a:rPr>
              <a:t>Eesti soojeneb maailma keskmisest poolteist korda kiiremini.</a:t>
            </a:r>
            <a:endParaRPr lang="en-US" sz="2200" dirty="0"/>
          </a:p>
          <a:p>
            <a:pPr marL="342900" indent="-342900">
              <a:buFont typeface="Arial" panose="020B0604020202020204" pitchFamily="34" charset="0"/>
              <a:buChar char="•"/>
            </a:pPr>
            <a:r>
              <a:rPr lang="en-US" sz="2200" dirty="0">
                <a:latin typeface="Arial"/>
                <a:cs typeface="Arial"/>
              </a:rPr>
              <a:t>Iga </a:t>
            </a:r>
            <a:r>
              <a:rPr lang="en-US" sz="2200" dirty="0" err="1">
                <a:latin typeface="Arial"/>
                <a:cs typeface="Arial"/>
              </a:rPr>
              <a:t>ülemaailmse</a:t>
            </a:r>
            <a:r>
              <a:rPr lang="en-US" sz="2200" dirty="0">
                <a:latin typeface="Arial"/>
                <a:cs typeface="Arial"/>
              </a:rPr>
              <a:t> </a:t>
            </a:r>
            <a:r>
              <a:rPr lang="en-US" sz="2200" dirty="0" err="1">
                <a:latin typeface="Arial"/>
                <a:cs typeface="Arial"/>
              </a:rPr>
              <a:t>soojenemise</a:t>
            </a:r>
            <a:r>
              <a:rPr lang="en-US" sz="2200" dirty="0">
                <a:latin typeface="Arial"/>
                <a:cs typeface="Arial"/>
              </a:rPr>
              <a:t> </a:t>
            </a:r>
            <a:r>
              <a:rPr lang="en-US" sz="2200" dirty="0" err="1">
                <a:latin typeface="Arial"/>
                <a:cs typeface="Arial"/>
              </a:rPr>
              <a:t>kraadi</a:t>
            </a:r>
            <a:r>
              <a:rPr lang="en-US" sz="2200" dirty="0">
                <a:latin typeface="Arial"/>
                <a:cs typeface="Arial"/>
              </a:rPr>
              <a:t> </a:t>
            </a:r>
            <a:r>
              <a:rPr lang="en-US" sz="2200" dirty="0" err="1">
                <a:latin typeface="Arial"/>
                <a:cs typeface="Arial"/>
              </a:rPr>
              <a:t>kohta</a:t>
            </a:r>
            <a:r>
              <a:rPr lang="en-US" sz="2200" dirty="0">
                <a:latin typeface="Arial"/>
                <a:cs typeface="Arial"/>
              </a:rPr>
              <a:t> </a:t>
            </a:r>
            <a:r>
              <a:rPr lang="en-US" sz="2200" dirty="0" err="1">
                <a:latin typeface="Arial"/>
                <a:cs typeface="Arial"/>
              </a:rPr>
              <a:t>kerkib</a:t>
            </a:r>
            <a:r>
              <a:rPr lang="en-US" sz="2200" dirty="0">
                <a:latin typeface="Arial"/>
                <a:cs typeface="Arial"/>
              </a:rPr>
              <a:t> Eesti </a:t>
            </a:r>
            <a:r>
              <a:rPr lang="en-US" sz="2200" dirty="0" err="1">
                <a:latin typeface="Arial"/>
                <a:cs typeface="Arial"/>
              </a:rPr>
              <a:t>keskmine</a:t>
            </a:r>
            <a:r>
              <a:rPr lang="en-US" sz="2200" dirty="0">
                <a:latin typeface="Arial"/>
                <a:cs typeface="Arial"/>
              </a:rPr>
              <a:t> </a:t>
            </a:r>
            <a:r>
              <a:rPr lang="en-US" sz="2200" dirty="0" err="1">
                <a:latin typeface="Arial"/>
                <a:cs typeface="Arial"/>
              </a:rPr>
              <a:t>õhutemperatuur</a:t>
            </a:r>
            <a:r>
              <a:rPr lang="en-US" sz="2200" dirty="0">
                <a:latin typeface="Arial"/>
                <a:cs typeface="Arial"/>
              </a:rPr>
              <a:t> 1,5°C </a:t>
            </a:r>
            <a:r>
              <a:rPr lang="en-US" sz="2200" dirty="0" err="1">
                <a:latin typeface="Arial"/>
                <a:cs typeface="Arial"/>
              </a:rPr>
              <a:t>kraadi</a:t>
            </a:r>
            <a:r>
              <a:rPr lang="en-US" sz="2200" dirty="0">
                <a:latin typeface="Arial"/>
                <a:cs typeface="Arial"/>
              </a:rPr>
              <a:t> </a:t>
            </a:r>
            <a:r>
              <a:rPr lang="en-US" sz="2200" dirty="0" err="1">
                <a:latin typeface="Arial"/>
                <a:cs typeface="Arial"/>
              </a:rPr>
              <a:t>võrra</a:t>
            </a:r>
            <a:r>
              <a:rPr lang="en-US" sz="2200" dirty="0">
                <a:latin typeface="Arial"/>
                <a:cs typeface="Arial"/>
              </a:rPr>
              <a:t>.</a:t>
            </a:r>
            <a:endParaRPr lang="en-US" sz="2200" dirty="0"/>
          </a:p>
          <a:p>
            <a:pPr marL="342900" indent="-342900">
              <a:buFont typeface="Arial" panose="020B0604020202020204" pitchFamily="34" charset="0"/>
              <a:buChar char="•"/>
            </a:pPr>
            <a:r>
              <a:rPr lang="en-US" sz="2200" dirty="0">
                <a:latin typeface="Arial"/>
                <a:cs typeface="Arial"/>
              </a:rPr>
              <a:t>Meie linnad ja hooned on ehitatud külma, mitte kuuma jaoks. Seepärast on kiire muutus meie jaoks eriti tundlik.</a:t>
            </a:r>
            <a:endParaRPr lang="en-US" sz="2200" dirty="0"/>
          </a:p>
        </p:txBody>
      </p:sp>
      <p:sp>
        <p:nvSpPr>
          <p:cNvPr id="4" name="Text Placeholder 3">
            <a:extLst>
              <a:ext uri="{FF2B5EF4-FFF2-40B4-BE49-F238E27FC236}">
                <a16:creationId xmlns:a16="http://schemas.microsoft.com/office/drawing/2014/main" id="{5DE880CB-39D5-997B-31F9-E416790E6BD4}"/>
              </a:ext>
            </a:extLst>
          </p:cNvPr>
          <p:cNvSpPr>
            <a:spLocks noGrp="1"/>
          </p:cNvSpPr>
          <p:nvPr>
            <p:ph type="body" sz="quarter" idx="10"/>
          </p:nvPr>
        </p:nvSpPr>
        <p:spPr/>
        <p:txBody>
          <a:bodyPr/>
          <a:lstStyle/>
          <a:p>
            <a:r>
              <a:rPr lang="en-GB" dirty="0"/>
              <a:t>SEI Tallinn 2026</a:t>
            </a:r>
          </a:p>
        </p:txBody>
      </p:sp>
    </p:spTree>
    <p:extLst>
      <p:ext uri="{BB962C8B-B14F-4D97-AF65-F5344CB8AC3E}">
        <p14:creationId xmlns:p14="http://schemas.microsoft.com/office/powerpoint/2010/main" val="4056601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364B543C-FD53-BDBC-33EE-BE01717CCFB7}"/>
              </a:ext>
            </a:extLst>
          </p:cNvPr>
          <p:cNvPicPr>
            <a:picLocks noGrp="1" noChangeAspect="1"/>
          </p:cNvPicPr>
          <p:nvPr>
            <p:ph type="pic" sz="quarter" idx="13"/>
          </p:nvPr>
        </p:nvPicPr>
        <p:blipFill>
          <a:blip r:embed="rId2"/>
          <a:srcRect t="3398" r="-103" b="-495"/>
          <a:stretch>
            <a:fillRect/>
          </a:stretch>
        </p:blipFill>
        <p:spPr>
          <a:xfrm>
            <a:off x="408904" y="2362200"/>
            <a:ext cx="10937169" cy="4480892"/>
          </a:xfrm>
          <a:prstGeom prst="rect">
            <a:avLst/>
          </a:prstGeom>
        </p:spPr>
      </p:pic>
      <p:sp>
        <p:nvSpPr>
          <p:cNvPr id="4" name="Text Placeholder 3">
            <a:extLst>
              <a:ext uri="{FF2B5EF4-FFF2-40B4-BE49-F238E27FC236}">
                <a16:creationId xmlns:a16="http://schemas.microsoft.com/office/drawing/2014/main" id="{600C4956-E708-8220-475F-403496141EE5}"/>
              </a:ext>
            </a:extLst>
          </p:cNvPr>
          <p:cNvSpPr>
            <a:spLocks noGrp="1"/>
          </p:cNvSpPr>
          <p:nvPr>
            <p:ph type="body" sz="quarter" idx="11"/>
          </p:nvPr>
        </p:nvSpPr>
        <p:spPr/>
        <p:txBody>
          <a:bodyPr/>
          <a:lstStyle/>
          <a:p>
            <a:endParaRPr lang="en-US"/>
          </a:p>
        </p:txBody>
      </p:sp>
      <p:sp>
        <p:nvSpPr>
          <p:cNvPr id="5" name="Content Placeholder 4">
            <a:extLst>
              <a:ext uri="{FF2B5EF4-FFF2-40B4-BE49-F238E27FC236}">
                <a16:creationId xmlns:a16="http://schemas.microsoft.com/office/drawing/2014/main" id="{CF32FE9A-CA97-322D-69C8-60E3F771BA52}"/>
              </a:ext>
            </a:extLst>
          </p:cNvPr>
          <p:cNvSpPr>
            <a:spLocks noGrp="1"/>
          </p:cNvSpPr>
          <p:nvPr>
            <p:ph sz="quarter" idx="12"/>
          </p:nvPr>
        </p:nvSpPr>
        <p:spPr>
          <a:xfrm>
            <a:off x="9964922" y="6488084"/>
            <a:ext cx="7066224" cy="368205"/>
          </a:xfrm>
        </p:spPr>
        <p:txBody>
          <a:bodyPr/>
          <a:lstStyle/>
          <a:p>
            <a:r>
              <a:rPr lang="en-US" sz="1200" b="0" dirty="0" err="1">
                <a:solidFill>
                  <a:srgbClr val="617076"/>
                </a:solidFill>
                <a:latin typeface="Arial"/>
                <a:cs typeface="Arial"/>
              </a:rPr>
              <a:t>Graafik</a:t>
            </a:r>
            <a:r>
              <a:rPr lang="en-US" sz="1200" b="0" dirty="0">
                <a:solidFill>
                  <a:srgbClr val="617076"/>
                </a:solidFill>
                <a:latin typeface="Arial"/>
                <a:cs typeface="Arial"/>
              </a:rPr>
              <a:t>: SEI Tallinn</a:t>
            </a:r>
            <a:endParaRPr lang="en-US" dirty="0">
              <a:latin typeface="Arial"/>
              <a:cs typeface="Arial"/>
            </a:endParaRPr>
          </a:p>
          <a:p>
            <a:endParaRPr lang="en-US" dirty="0"/>
          </a:p>
        </p:txBody>
      </p:sp>
      <p:sp>
        <p:nvSpPr>
          <p:cNvPr id="7" name="TextBox 6">
            <a:extLst>
              <a:ext uri="{FF2B5EF4-FFF2-40B4-BE49-F238E27FC236}">
                <a16:creationId xmlns:a16="http://schemas.microsoft.com/office/drawing/2014/main" id="{94F0346A-A9CB-120D-5D8A-6DA9846C0C15}"/>
              </a:ext>
            </a:extLst>
          </p:cNvPr>
          <p:cNvSpPr txBox="1"/>
          <p:nvPr/>
        </p:nvSpPr>
        <p:spPr>
          <a:xfrm>
            <a:off x="1533770" y="1260231"/>
            <a:ext cx="867507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0" i="0" dirty="0">
                <a:solidFill>
                  <a:srgbClr val="263238"/>
                </a:solidFill>
                <a:latin typeface="Arial"/>
                <a:ea typeface="Calibre"/>
                <a:cs typeface="Arial"/>
              </a:rPr>
              <a:t>Eesti </a:t>
            </a:r>
            <a:r>
              <a:rPr lang="en-US" b="0" i="0" dirty="0" err="1">
                <a:solidFill>
                  <a:srgbClr val="263238"/>
                </a:solidFill>
                <a:latin typeface="Arial"/>
                <a:ea typeface="Calibre"/>
                <a:cs typeface="Arial"/>
              </a:rPr>
              <a:t>elanikud</a:t>
            </a:r>
            <a:r>
              <a:rPr lang="en-US" b="0" i="0" dirty="0">
                <a:solidFill>
                  <a:srgbClr val="263238"/>
                </a:solidFill>
                <a:latin typeface="Arial"/>
                <a:ea typeface="Calibre"/>
                <a:cs typeface="Arial"/>
              </a:rPr>
              <a:t> on juba </a:t>
            </a:r>
            <a:r>
              <a:rPr lang="en-US" b="0" i="0" dirty="0" err="1">
                <a:solidFill>
                  <a:srgbClr val="263238"/>
                </a:solidFill>
                <a:latin typeface="Arial"/>
                <a:ea typeface="Calibre"/>
                <a:cs typeface="Arial"/>
              </a:rPr>
              <a:t>kogenud</a:t>
            </a:r>
            <a:r>
              <a:rPr lang="en-US" b="0" i="0" dirty="0">
                <a:solidFill>
                  <a:srgbClr val="263238"/>
                </a:solidFill>
                <a:latin typeface="Arial"/>
                <a:ea typeface="Calibre"/>
                <a:cs typeface="Arial"/>
              </a:rPr>
              <a:t> </a:t>
            </a:r>
            <a:r>
              <a:rPr lang="en-US" b="0" i="0" dirty="0" err="1">
                <a:solidFill>
                  <a:srgbClr val="263238"/>
                </a:solidFill>
                <a:latin typeface="Arial"/>
                <a:ea typeface="Calibre"/>
                <a:cs typeface="Arial"/>
              </a:rPr>
              <a:t>äärmuslike</a:t>
            </a:r>
            <a:r>
              <a:rPr lang="en-US" b="0" i="0" dirty="0">
                <a:solidFill>
                  <a:srgbClr val="263238"/>
                </a:solidFill>
                <a:latin typeface="Arial"/>
                <a:ea typeface="Calibre"/>
                <a:cs typeface="Arial"/>
              </a:rPr>
              <a:t> </a:t>
            </a:r>
            <a:r>
              <a:rPr lang="en-US" b="0" i="0" dirty="0" err="1">
                <a:solidFill>
                  <a:srgbClr val="263238"/>
                </a:solidFill>
                <a:latin typeface="Arial"/>
                <a:ea typeface="Calibre"/>
                <a:cs typeface="Arial"/>
              </a:rPr>
              <a:t>ilmaolude</a:t>
            </a:r>
            <a:r>
              <a:rPr lang="en-US" b="0" i="0" dirty="0">
                <a:solidFill>
                  <a:srgbClr val="263238"/>
                </a:solidFill>
                <a:latin typeface="Arial"/>
                <a:ea typeface="Calibre"/>
                <a:cs typeface="Arial"/>
              </a:rPr>
              <a:t>, </a:t>
            </a:r>
            <a:r>
              <a:rPr lang="en-US" b="0" i="0" dirty="0" err="1">
                <a:solidFill>
                  <a:srgbClr val="263238"/>
                </a:solidFill>
                <a:latin typeface="Arial"/>
                <a:ea typeface="Calibre"/>
                <a:cs typeface="Arial"/>
              </a:rPr>
              <a:t>sealhulgas</a:t>
            </a:r>
            <a:r>
              <a:rPr lang="en-US" b="0" i="0" dirty="0">
                <a:solidFill>
                  <a:srgbClr val="263238"/>
                </a:solidFill>
                <a:latin typeface="Arial"/>
                <a:ea typeface="Calibre"/>
                <a:cs typeface="Arial"/>
              </a:rPr>
              <a:t> </a:t>
            </a:r>
            <a:r>
              <a:rPr lang="en-US" b="0" i="0" dirty="0" err="1">
                <a:solidFill>
                  <a:srgbClr val="263238"/>
                </a:solidFill>
                <a:latin typeface="Arial"/>
                <a:ea typeface="Calibre"/>
                <a:cs typeface="Arial"/>
              </a:rPr>
              <a:t>kuumalainete</a:t>
            </a:r>
            <a:r>
              <a:rPr lang="en-US" b="0" i="0" dirty="0">
                <a:solidFill>
                  <a:srgbClr val="263238"/>
                </a:solidFill>
                <a:latin typeface="Arial"/>
                <a:ea typeface="Calibre"/>
                <a:cs typeface="Arial"/>
              </a:rPr>
              <a:t>, </a:t>
            </a:r>
            <a:r>
              <a:rPr lang="en-US" b="0" i="0" dirty="0" err="1">
                <a:solidFill>
                  <a:srgbClr val="263238"/>
                </a:solidFill>
                <a:latin typeface="Arial"/>
                <a:ea typeface="Calibre"/>
                <a:cs typeface="Arial"/>
              </a:rPr>
              <a:t>sagenemist</a:t>
            </a:r>
            <a:r>
              <a:rPr lang="en-US" b="0" i="0" dirty="0">
                <a:solidFill>
                  <a:srgbClr val="263238"/>
                </a:solidFill>
                <a:latin typeface="Arial"/>
                <a:ea typeface="Calibre"/>
                <a:cs typeface="Arial"/>
              </a:rPr>
              <a:t> ja </a:t>
            </a:r>
            <a:r>
              <a:rPr lang="en-US" b="0" i="0" dirty="0" err="1">
                <a:solidFill>
                  <a:srgbClr val="263238"/>
                </a:solidFill>
                <a:latin typeface="Arial"/>
                <a:ea typeface="Calibre"/>
                <a:cs typeface="Arial"/>
              </a:rPr>
              <a:t>intensiivistumist</a:t>
            </a:r>
            <a:r>
              <a:rPr lang="en-US" b="0" i="0" dirty="0">
                <a:solidFill>
                  <a:srgbClr val="263238"/>
                </a:solidFill>
                <a:latin typeface="Arial"/>
                <a:ea typeface="Calibre"/>
                <a:cs typeface="Arial"/>
              </a:rPr>
              <a:t>. Eriti </a:t>
            </a:r>
            <a:r>
              <a:rPr lang="en-US" b="0" i="0" dirty="0" err="1">
                <a:solidFill>
                  <a:srgbClr val="263238"/>
                </a:solidFill>
                <a:latin typeface="Arial"/>
                <a:ea typeface="Calibre"/>
                <a:cs typeface="Arial"/>
              </a:rPr>
              <a:t>märkimisväärsed</a:t>
            </a:r>
            <a:r>
              <a:rPr lang="en-US" b="0" i="0" dirty="0">
                <a:solidFill>
                  <a:srgbClr val="263238"/>
                </a:solidFill>
                <a:latin typeface="Arial"/>
                <a:ea typeface="Calibre"/>
                <a:cs typeface="Arial"/>
              </a:rPr>
              <a:t> </a:t>
            </a:r>
            <a:r>
              <a:rPr lang="en-US" b="0" i="0" dirty="0" err="1">
                <a:solidFill>
                  <a:srgbClr val="263238"/>
                </a:solidFill>
                <a:latin typeface="Arial"/>
                <a:ea typeface="Calibre"/>
                <a:cs typeface="Arial"/>
              </a:rPr>
              <a:t>näited</a:t>
            </a:r>
            <a:r>
              <a:rPr lang="en-US" b="0" i="0" dirty="0">
                <a:solidFill>
                  <a:srgbClr val="263238"/>
                </a:solidFill>
                <a:latin typeface="Arial"/>
                <a:ea typeface="Calibre"/>
                <a:cs typeface="Arial"/>
              </a:rPr>
              <a:t> </a:t>
            </a:r>
            <a:r>
              <a:rPr lang="en-US" b="0" i="0" dirty="0" err="1">
                <a:solidFill>
                  <a:srgbClr val="263238"/>
                </a:solidFill>
                <a:latin typeface="Arial"/>
                <a:ea typeface="Calibre"/>
                <a:cs typeface="Arial"/>
              </a:rPr>
              <a:t>pärinevad</a:t>
            </a:r>
            <a:r>
              <a:rPr lang="en-US" b="0" i="0" dirty="0">
                <a:solidFill>
                  <a:srgbClr val="263238"/>
                </a:solidFill>
                <a:latin typeface="Arial"/>
                <a:ea typeface="Calibre"/>
                <a:cs typeface="Arial"/>
              </a:rPr>
              <a:t> </a:t>
            </a:r>
            <a:r>
              <a:rPr lang="en-US" b="0" i="0" u="sng" dirty="0">
                <a:solidFill>
                  <a:srgbClr val="008059"/>
                </a:solidFill>
                <a:latin typeface="Arial"/>
                <a:ea typeface="Calibre"/>
                <a:cs typeface="Arial"/>
                <a:hlinkClick r:id="rId3"/>
              </a:rPr>
              <a:t>2010., 2014., 2018., 2021. ja 2022.﻿</a:t>
            </a:r>
            <a:r>
              <a:rPr lang="en-US" b="0" i="0" dirty="0">
                <a:solidFill>
                  <a:srgbClr val="263238"/>
                </a:solidFill>
                <a:latin typeface="Arial"/>
                <a:ea typeface="Calibre"/>
                <a:cs typeface="Arial"/>
              </a:rPr>
              <a:t> </a:t>
            </a:r>
            <a:r>
              <a:rPr lang="en-US" b="0" i="0" dirty="0" err="1">
                <a:solidFill>
                  <a:srgbClr val="263238"/>
                </a:solidFill>
                <a:latin typeface="Arial"/>
                <a:ea typeface="Calibre"/>
                <a:cs typeface="Arial"/>
              </a:rPr>
              <a:t>aastast</a:t>
            </a:r>
            <a:r>
              <a:rPr lang="en-US" b="0" i="0" dirty="0">
                <a:solidFill>
                  <a:srgbClr val="263238"/>
                </a:solidFill>
                <a:latin typeface="Arial"/>
                <a:ea typeface="Calibre"/>
                <a:cs typeface="Arial"/>
              </a:rPr>
              <a:t>. </a:t>
            </a:r>
            <a:endParaRPr lang="en-US" dirty="0">
              <a:latin typeface="Arial"/>
              <a:cs typeface="Arial"/>
            </a:endParaRPr>
          </a:p>
          <a:p>
            <a:pPr algn="ctr"/>
            <a:endParaRPr lang="en-US" dirty="0">
              <a:cs typeface="Arial"/>
            </a:endParaRPr>
          </a:p>
        </p:txBody>
      </p:sp>
      <p:sp>
        <p:nvSpPr>
          <p:cNvPr id="9" name="Title 1">
            <a:extLst>
              <a:ext uri="{FF2B5EF4-FFF2-40B4-BE49-F238E27FC236}">
                <a16:creationId xmlns:a16="http://schemas.microsoft.com/office/drawing/2014/main" id="{11B1AAB6-3122-29A1-DBBF-9D950629BC85}"/>
              </a:ext>
            </a:extLst>
          </p:cNvPr>
          <p:cNvSpPr>
            <a:spLocks noGrp="1"/>
          </p:cNvSpPr>
          <p:nvPr>
            <p:ph type="title"/>
          </p:nvPr>
        </p:nvSpPr>
        <p:spPr>
          <a:xfrm>
            <a:off x="1534992" y="550277"/>
            <a:ext cx="11017250" cy="711200"/>
          </a:xfrm>
        </p:spPr>
        <p:txBody>
          <a:bodyPr/>
          <a:lstStyle/>
          <a:p>
            <a:r>
              <a:rPr lang="en-GB" sz="2800" dirty="0" err="1">
                <a:latin typeface="Arial"/>
                <a:cs typeface="Arial"/>
              </a:rPr>
              <a:t>Kuumalainete</a:t>
            </a:r>
            <a:r>
              <a:rPr lang="en-GB" sz="2800" dirty="0">
                <a:latin typeface="Arial"/>
                <a:cs typeface="Arial"/>
              </a:rPr>
              <a:t> </a:t>
            </a:r>
            <a:r>
              <a:rPr lang="en-GB" sz="2800" dirty="0" err="1">
                <a:latin typeface="Arial"/>
                <a:cs typeface="Arial"/>
              </a:rPr>
              <a:t>kestus</a:t>
            </a:r>
            <a:r>
              <a:rPr lang="en-GB" sz="2800" dirty="0">
                <a:latin typeface="Arial"/>
                <a:cs typeface="Arial"/>
              </a:rPr>
              <a:t> (</a:t>
            </a:r>
            <a:r>
              <a:rPr lang="en-GB" sz="2800" dirty="0" err="1">
                <a:latin typeface="Arial"/>
                <a:cs typeface="Arial"/>
              </a:rPr>
              <a:t>päevades</a:t>
            </a:r>
            <a:r>
              <a:rPr lang="en-GB" sz="2800" dirty="0">
                <a:latin typeface="Arial"/>
                <a:cs typeface="Arial"/>
              </a:rPr>
              <a:t>) </a:t>
            </a:r>
            <a:r>
              <a:rPr lang="en-GB" sz="2800" dirty="0" err="1">
                <a:latin typeface="Arial"/>
                <a:cs typeface="Arial"/>
              </a:rPr>
              <a:t>ja</a:t>
            </a:r>
            <a:r>
              <a:rPr lang="en-GB" sz="2800" dirty="0">
                <a:latin typeface="Arial"/>
                <a:cs typeface="Arial"/>
              </a:rPr>
              <a:t> </a:t>
            </a:r>
            <a:r>
              <a:rPr lang="en-GB" sz="2800" dirty="0" err="1">
                <a:latin typeface="Arial"/>
                <a:cs typeface="Arial"/>
              </a:rPr>
              <a:t>intensiivsus</a:t>
            </a:r>
            <a:r>
              <a:rPr lang="en-GB" sz="2800" dirty="0">
                <a:latin typeface="Arial"/>
                <a:cs typeface="Arial"/>
              </a:rPr>
              <a:t>, 1901–2021</a:t>
            </a:r>
          </a:p>
          <a:p>
            <a:endParaRPr lang="en-GB" sz="2800" dirty="0"/>
          </a:p>
        </p:txBody>
      </p:sp>
    </p:spTree>
    <p:extLst>
      <p:ext uri="{BB962C8B-B14F-4D97-AF65-F5344CB8AC3E}">
        <p14:creationId xmlns:p14="http://schemas.microsoft.com/office/powerpoint/2010/main" val="3545209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F6137-27D0-1C9E-4835-09175E3B9E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249026-0C65-8916-12DA-41823E74E6AB}"/>
              </a:ext>
            </a:extLst>
          </p:cNvPr>
          <p:cNvSpPr>
            <a:spLocks noGrp="1"/>
          </p:cNvSpPr>
          <p:nvPr>
            <p:ph type="title"/>
          </p:nvPr>
        </p:nvSpPr>
        <p:spPr/>
        <p:txBody>
          <a:bodyPr/>
          <a:lstStyle/>
          <a:p>
            <a:r>
              <a:rPr lang="en-GB" dirty="0">
                <a:latin typeface="Arial"/>
                <a:cs typeface="Arial"/>
              </a:rPr>
              <a:t>Miks </a:t>
            </a:r>
            <a:r>
              <a:rPr lang="en-GB" dirty="0" err="1">
                <a:latin typeface="Arial"/>
                <a:cs typeface="Arial"/>
              </a:rPr>
              <a:t>kuumasaartest</a:t>
            </a:r>
            <a:r>
              <a:rPr lang="en-GB" dirty="0">
                <a:latin typeface="Arial"/>
                <a:cs typeface="Arial"/>
              </a:rPr>
              <a:t> </a:t>
            </a:r>
            <a:r>
              <a:rPr lang="en-GB" dirty="0" err="1">
                <a:latin typeface="Arial"/>
                <a:cs typeface="Arial"/>
              </a:rPr>
              <a:t>rääkida</a:t>
            </a:r>
            <a:r>
              <a:rPr lang="en-GB" dirty="0">
                <a:latin typeface="Arial"/>
                <a:cs typeface="Arial"/>
              </a:rPr>
              <a:t>?</a:t>
            </a:r>
            <a:endParaRPr lang="en-GB" dirty="0"/>
          </a:p>
        </p:txBody>
      </p:sp>
      <p:sp>
        <p:nvSpPr>
          <p:cNvPr id="3" name="Content Placeholder 2">
            <a:extLst>
              <a:ext uri="{FF2B5EF4-FFF2-40B4-BE49-F238E27FC236}">
                <a16:creationId xmlns:a16="http://schemas.microsoft.com/office/drawing/2014/main" id="{F605FDED-82C2-FC69-656E-101F8E042013}"/>
              </a:ext>
            </a:extLst>
          </p:cNvPr>
          <p:cNvSpPr>
            <a:spLocks noGrp="1"/>
          </p:cNvSpPr>
          <p:nvPr>
            <p:ph sz="quarter" idx="12"/>
          </p:nvPr>
        </p:nvSpPr>
        <p:spPr/>
        <p:txBody>
          <a:bodyPr/>
          <a:lstStyle/>
          <a:p>
            <a:pPr marL="342900" indent="-342900">
              <a:buFont typeface="Arial" panose="020B0604020202020204" pitchFamily="34" charset="0"/>
              <a:buChar char="•"/>
            </a:pPr>
            <a:r>
              <a:rPr lang="en-US" sz="3200" dirty="0" err="1">
                <a:latin typeface="Arial"/>
                <a:cs typeface="Arial"/>
              </a:rPr>
              <a:t>Kliimamuutused</a:t>
            </a:r>
            <a:r>
              <a:rPr lang="en-US" sz="3200" dirty="0">
                <a:latin typeface="Arial"/>
                <a:cs typeface="Arial"/>
              </a:rPr>
              <a:t> </a:t>
            </a:r>
            <a:r>
              <a:rPr lang="en-US" sz="3200" dirty="0" err="1">
                <a:latin typeface="Arial"/>
                <a:cs typeface="Arial"/>
              </a:rPr>
              <a:t>muudavad</a:t>
            </a:r>
            <a:r>
              <a:rPr lang="en-US" sz="3200" dirty="0">
                <a:latin typeface="Arial"/>
                <a:cs typeface="Arial"/>
              </a:rPr>
              <a:t> </a:t>
            </a:r>
            <a:r>
              <a:rPr lang="en-US" sz="3200" dirty="0" err="1">
                <a:latin typeface="Arial"/>
                <a:cs typeface="Arial"/>
              </a:rPr>
              <a:t>kuumalaineid</a:t>
            </a:r>
            <a:r>
              <a:rPr lang="en-US" sz="3200" dirty="0">
                <a:latin typeface="Arial"/>
                <a:cs typeface="Arial"/>
              </a:rPr>
              <a:t> </a:t>
            </a:r>
            <a:r>
              <a:rPr lang="en-US" sz="3200" dirty="0" err="1">
                <a:latin typeface="Arial"/>
                <a:cs typeface="Arial"/>
              </a:rPr>
              <a:t>sagedasemaks</a:t>
            </a:r>
            <a:r>
              <a:rPr lang="en-US" sz="3200" dirty="0">
                <a:latin typeface="Arial"/>
                <a:cs typeface="Arial"/>
              </a:rPr>
              <a:t> ja </a:t>
            </a:r>
            <a:r>
              <a:rPr lang="en-US" sz="3200" dirty="0" err="1">
                <a:latin typeface="Arial"/>
                <a:cs typeface="Arial"/>
              </a:rPr>
              <a:t>tugevamaks</a:t>
            </a:r>
            <a:r>
              <a:rPr lang="en-US" sz="3200" dirty="0">
                <a:latin typeface="Arial"/>
                <a:cs typeface="Arial"/>
              </a:rPr>
              <a:t>.</a:t>
            </a:r>
            <a:endParaRPr lang="et-EE" sz="3200"/>
          </a:p>
          <a:p>
            <a:pPr marL="342900" indent="-342900">
              <a:buFont typeface="Arial" panose="020B0604020202020204" pitchFamily="34" charset="0"/>
              <a:buChar char="•"/>
            </a:pPr>
            <a:r>
              <a:rPr lang="en-US" sz="3200" dirty="0">
                <a:latin typeface="Arial"/>
                <a:cs typeface="Arial"/>
              </a:rPr>
              <a:t>See </a:t>
            </a:r>
            <a:r>
              <a:rPr lang="en-US" sz="3200" dirty="0" err="1">
                <a:latin typeface="Arial"/>
                <a:cs typeface="Arial"/>
              </a:rPr>
              <a:t>mõjutab</a:t>
            </a:r>
            <a:r>
              <a:rPr lang="en-US" sz="3200" dirty="0">
                <a:latin typeface="Arial"/>
                <a:cs typeface="Arial"/>
              </a:rPr>
              <a:t> </a:t>
            </a:r>
            <a:r>
              <a:rPr lang="en-US" sz="3200" dirty="0" err="1">
                <a:latin typeface="Arial"/>
                <a:cs typeface="Arial"/>
              </a:rPr>
              <a:t>inimeste</a:t>
            </a:r>
            <a:r>
              <a:rPr lang="en-US" sz="3200" dirty="0">
                <a:latin typeface="Arial"/>
                <a:cs typeface="Arial"/>
              </a:rPr>
              <a:t> </a:t>
            </a:r>
            <a:r>
              <a:rPr lang="en-US" sz="3200" dirty="0" err="1">
                <a:latin typeface="Arial"/>
                <a:cs typeface="Arial"/>
              </a:rPr>
              <a:t>tervist</a:t>
            </a:r>
            <a:r>
              <a:rPr lang="en-US" sz="3200" dirty="0">
                <a:latin typeface="Arial"/>
                <a:cs typeface="Arial"/>
              </a:rPr>
              <a:t> ja </a:t>
            </a:r>
            <a:r>
              <a:rPr lang="en-US" sz="3200" dirty="0" err="1">
                <a:latin typeface="Arial"/>
                <a:cs typeface="Arial"/>
              </a:rPr>
              <a:t>heaolu</a:t>
            </a:r>
            <a:r>
              <a:rPr lang="en-US" sz="3200" dirty="0">
                <a:latin typeface="Arial"/>
                <a:cs typeface="Arial"/>
              </a:rPr>
              <a:t>.</a:t>
            </a:r>
            <a:endParaRPr lang="et-EE" sz="3200"/>
          </a:p>
          <a:p>
            <a:pPr marL="342900" indent="-342900">
              <a:buFont typeface="Arial" panose="020B0604020202020204" pitchFamily="34" charset="0"/>
              <a:buChar char="•"/>
            </a:pPr>
            <a:r>
              <a:rPr lang="en-US" sz="3200" err="1">
                <a:latin typeface="Arial"/>
                <a:cs typeface="Arial"/>
              </a:rPr>
              <a:t>Seega</a:t>
            </a:r>
            <a:r>
              <a:rPr lang="en-US" sz="3200" dirty="0">
                <a:latin typeface="Arial"/>
                <a:cs typeface="Arial"/>
              </a:rPr>
              <a:t> on </a:t>
            </a:r>
            <a:r>
              <a:rPr lang="en-US" sz="3200" err="1">
                <a:latin typeface="Arial"/>
                <a:cs typeface="Arial"/>
              </a:rPr>
              <a:t>üha</a:t>
            </a:r>
            <a:r>
              <a:rPr lang="en-US" sz="3200" dirty="0">
                <a:latin typeface="Arial"/>
                <a:cs typeface="Arial"/>
              </a:rPr>
              <a:t> </a:t>
            </a:r>
            <a:r>
              <a:rPr lang="en-US" sz="3200" err="1">
                <a:latin typeface="Arial"/>
                <a:cs typeface="Arial"/>
              </a:rPr>
              <a:t>olulisem</a:t>
            </a:r>
            <a:r>
              <a:rPr lang="en-US" sz="3200" dirty="0">
                <a:latin typeface="Arial"/>
                <a:cs typeface="Arial"/>
              </a:rPr>
              <a:t> </a:t>
            </a:r>
            <a:r>
              <a:rPr lang="en-US" sz="3200" err="1">
                <a:latin typeface="Arial"/>
                <a:cs typeface="Arial"/>
              </a:rPr>
              <a:t>mõelda</a:t>
            </a:r>
            <a:r>
              <a:rPr lang="en-US" sz="3200" dirty="0">
                <a:latin typeface="Arial"/>
                <a:cs typeface="Arial"/>
              </a:rPr>
              <a:t>, </a:t>
            </a:r>
            <a:r>
              <a:rPr lang="en-US" sz="3200" err="1">
                <a:latin typeface="Arial"/>
                <a:cs typeface="Arial"/>
              </a:rPr>
              <a:t>kuidas</a:t>
            </a:r>
            <a:r>
              <a:rPr lang="en-US" sz="3200" dirty="0">
                <a:latin typeface="Arial"/>
                <a:cs typeface="Arial"/>
              </a:rPr>
              <a:t> </a:t>
            </a:r>
            <a:r>
              <a:rPr lang="en-US" sz="3200" err="1">
                <a:latin typeface="Arial"/>
                <a:cs typeface="Arial"/>
              </a:rPr>
              <a:t>kujundada</a:t>
            </a:r>
            <a:r>
              <a:rPr lang="en-US" sz="3200" dirty="0">
                <a:latin typeface="Arial"/>
                <a:cs typeface="Arial"/>
              </a:rPr>
              <a:t> </a:t>
            </a:r>
            <a:r>
              <a:rPr lang="en-US" sz="3200" err="1">
                <a:latin typeface="Arial"/>
                <a:cs typeface="Arial"/>
              </a:rPr>
              <a:t>linnaruumi</a:t>
            </a:r>
            <a:r>
              <a:rPr lang="en-US" sz="3200" dirty="0">
                <a:latin typeface="Arial"/>
                <a:cs typeface="Arial"/>
              </a:rPr>
              <a:t> </a:t>
            </a:r>
            <a:r>
              <a:rPr lang="en-US" sz="3200" err="1">
                <a:latin typeface="Arial"/>
                <a:cs typeface="Arial"/>
              </a:rPr>
              <a:t>nii</a:t>
            </a:r>
            <a:r>
              <a:rPr lang="en-US" sz="3200" dirty="0">
                <a:latin typeface="Arial"/>
                <a:cs typeface="Arial"/>
              </a:rPr>
              <a:t>, et seal </a:t>
            </a:r>
            <a:r>
              <a:rPr lang="en-US" sz="3200" err="1">
                <a:latin typeface="Arial"/>
                <a:cs typeface="Arial"/>
              </a:rPr>
              <a:t>oleks</a:t>
            </a:r>
            <a:r>
              <a:rPr lang="en-US" sz="3200" dirty="0">
                <a:latin typeface="Arial"/>
                <a:cs typeface="Arial"/>
              </a:rPr>
              <a:t> </a:t>
            </a:r>
            <a:r>
              <a:rPr lang="en-US" sz="3200" err="1">
                <a:latin typeface="Arial"/>
                <a:cs typeface="Arial"/>
              </a:rPr>
              <a:t>turvaline</a:t>
            </a:r>
            <a:r>
              <a:rPr lang="en-US" sz="3200" dirty="0">
                <a:latin typeface="Arial"/>
                <a:cs typeface="Arial"/>
              </a:rPr>
              <a:t> ja </a:t>
            </a:r>
            <a:r>
              <a:rPr lang="en-US" sz="3200" err="1">
                <a:latin typeface="Arial"/>
                <a:cs typeface="Arial"/>
              </a:rPr>
              <a:t>hea</a:t>
            </a:r>
            <a:r>
              <a:rPr lang="en-US" sz="3200" dirty="0">
                <a:latin typeface="Arial"/>
                <a:cs typeface="Arial"/>
              </a:rPr>
              <a:t> </a:t>
            </a:r>
            <a:r>
              <a:rPr lang="en-US" sz="3200" err="1">
                <a:latin typeface="Arial"/>
                <a:cs typeface="Arial"/>
              </a:rPr>
              <a:t>elada</a:t>
            </a:r>
            <a:r>
              <a:rPr lang="en-US" sz="3200" dirty="0">
                <a:latin typeface="Arial"/>
                <a:cs typeface="Arial"/>
              </a:rPr>
              <a:t> ka </a:t>
            </a:r>
            <a:r>
              <a:rPr lang="en-US" sz="3200" err="1">
                <a:latin typeface="Arial"/>
                <a:cs typeface="Arial"/>
              </a:rPr>
              <a:t>väga</a:t>
            </a:r>
            <a:r>
              <a:rPr lang="en-US" sz="3200" dirty="0">
                <a:latin typeface="Arial"/>
                <a:cs typeface="Arial"/>
              </a:rPr>
              <a:t> </a:t>
            </a:r>
            <a:r>
              <a:rPr lang="en-US" sz="3200" err="1">
                <a:latin typeface="Arial"/>
                <a:cs typeface="Arial"/>
              </a:rPr>
              <a:t>kuumadel</a:t>
            </a:r>
            <a:r>
              <a:rPr lang="en-US" sz="3200" dirty="0">
                <a:latin typeface="Arial"/>
                <a:cs typeface="Arial"/>
              </a:rPr>
              <a:t> </a:t>
            </a:r>
            <a:r>
              <a:rPr lang="en-US" sz="3200" err="1">
                <a:latin typeface="Arial"/>
                <a:cs typeface="Arial"/>
              </a:rPr>
              <a:t>päevadel</a:t>
            </a:r>
            <a:r>
              <a:rPr lang="en-US" sz="3200" dirty="0">
                <a:latin typeface="Arial"/>
                <a:cs typeface="Arial"/>
              </a:rPr>
              <a:t>. </a:t>
            </a:r>
            <a:endParaRPr lang="et-EE" sz="3200"/>
          </a:p>
        </p:txBody>
      </p:sp>
      <p:sp>
        <p:nvSpPr>
          <p:cNvPr id="4" name="Text Placeholder 3">
            <a:extLst>
              <a:ext uri="{FF2B5EF4-FFF2-40B4-BE49-F238E27FC236}">
                <a16:creationId xmlns:a16="http://schemas.microsoft.com/office/drawing/2014/main" id="{9563651E-A4B1-268F-FA38-54DB96FF5195}"/>
              </a:ext>
            </a:extLst>
          </p:cNvPr>
          <p:cNvSpPr>
            <a:spLocks noGrp="1"/>
          </p:cNvSpPr>
          <p:nvPr>
            <p:ph type="body" sz="quarter" idx="10"/>
          </p:nvPr>
        </p:nvSpPr>
        <p:spPr/>
        <p:txBody>
          <a:bodyPr/>
          <a:lstStyle/>
          <a:p>
            <a:r>
              <a:rPr lang="en-GB" dirty="0"/>
              <a:t>SEI Tallinn 2026</a:t>
            </a:r>
          </a:p>
        </p:txBody>
      </p:sp>
    </p:spTree>
    <p:extLst>
      <p:ext uri="{BB962C8B-B14F-4D97-AF65-F5344CB8AC3E}">
        <p14:creationId xmlns:p14="http://schemas.microsoft.com/office/powerpoint/2010/main" val="266307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rallelogram 8">
            <a:extLst>
              <a:ext uri="{FF2B5EF4-FFF2-40B4-BE49-F238E27FC236}">
                <a16:creationId xmlns:a16="http://schemas.microsoft.com/office/drawing/2014/main" id="{745840C5-A3E0-5D03-F216-B72D42F6AAA5}"/>
              </a:ext>
            </a:extLst>
          </p:cNvPr>
          <p:cNvSpPr/>
          <p:nvPr/>
        </p:nvSpPr>
        <p:spPr>
          <a:xfrm>
            <a:off x="6261100" y="-608412"/>
            <a:ext cx="8225179" cy="7711277"/>
          </a:xfrm>
          <a:prstGeom prst="parallelogram">
            <a:avLst/>
          </a:pr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E" dirty="0"/>
          </a:p>
        </p:txBody>
      </p:sp>
      <p:sp>
        <p:nvSpPr>
          <p:cNvPr id="2" name="Title 1">
            <a:extLst>
              <a:ext uri="{FF2B5EF4-FFF2-40B4-BE49-F238E27FC236}">
                <a16:creationId xmlns:a16="http://schemas.microsoft.com/office/drawing/2014/main" id="{AAF3D4D4-A314-9628-53DE-D57B1644EE2E}"/>
              </a:ext>
            </a:extLst>
          </p:cNvPr>
          <p:cNvSpPr>
            <a:spLocks noGrp="1"/>
          </p:cNvSpPr>
          <p:nvPr>
            <p:ph type="title"/>
          </p:nvPr>
        </p:nvSpPr>
        <p:spPr>
          <a:xfrm>
            <a:off x="587377" y="1296000"/>
            <a:ext cx="7197724" cy="2269097"/>
          </a:xfrm>
        </p:spPr>
        <p:txBody>
          <a:bodyPr/>
          <a:lstStyle/>
          <a:p>
            <a:r>
              <a:rPr lang="en-EE" sz="6600" dirty="0">
                <a:latin typeface="Arial"/>
                <a:cs typeface="Arial"/>
              </a:rPr>
              <a:t>Miks on </a:t>
            </a:r>
            <a:r>
              <a:rPr lang="en-EE" sz="6600" dirty="0" err="1">
                <a:latin typeface="Arial"/>
                <a:cs typeface="Arial"/>
              </a:rPr>
              <a:t>mõnes</a:t>
            </a:r>
            <a:r>
              <a:rPr lang="en-EE" sz="6600" dirty="0">
                <a:latin typeface="Arial"/>
                <a:cs typeface="Arial"/>
              </a:rPr>
              <a:t> </a:t>
            </a:r>
            <a:r>
              <a:rPr lang="en-EE" sz="6600">
                <a:latin typeface="Arial"/>
                <a:cs typeface="Arial"/>
              </a:rPr>
              <a:t>paigas</a:t>
            </a:r>
            <a:r>
              <a:rPr lang="en-EE" sz="6600" dirty="0">
                <a:latin typeface="Arial"/>
                <a:cs typeface="Arial"/>
              </a:rPr>
              <a:t> </a:t>
            </a:r>
            <a:r>
              <a:rPr lang="en-EE" sz="6600" dirty="0" err="1">
                <a:latin typeface="Arial"/>
                <a:cs typeface="Arial"/>
              </a:rPr>
              <a:t>linnas</a:t>
            </a:r>
            <a:br>
              <a:rPr lang="en-US" dirty="0"/>
            </a:br>
            <a:r>
              <a:rPr lang="en-EE" sz="6600" dirty="0" err="1">
                <a:latin typeface="Arial"/>
                <a:cs typeface="Arial"/>
              </a:rPr>
              <a:t>palju</a:t>
            </a:r>
            <a:r>
              <a:rPr lang="en-EE" sz="6600" dirty="0">
                <a:latin typeface="Arial"/>
                <a:cs typeface="Arial"/>
              </a:rPr>
              <a:t> </a:t>
            </a:r>
            <a:r>
              <a:rPr lang="en-EE" sz="6600" dirty="0" err="1">
                <a:latin typeface="Arial"/>
                <a:cs typeface="Arial"/>
              </a:rPr>
              <a:t>kuumem</a:t>
            </a:r>
            <a:r>
              <a:rPr lang="en-EE" sz="6600" dirty="0">
                <a:latin typeface="Arial"/>
                <a:cs typeface="Arial"/>
              </a:rPr>
              <a:t> </a:t>
            </a:r>
            <a:br>
              <a:rPr lang="en-EE" sz="6600" dirty="0">
                <a:latin typeface="Arial"/>
                <a:cs typeface="Arial"/>
              </a:rPr>
            </a:br>
            <a:r>
              <a:rPr lang="en-EE" sz="6600" dirty="0" err="1">
                <a:latin typeface="Arial"/>
                <a:cs typeface="Arial"/>
              </a:rPr>
              <a:t>kui</a:t>
            </a:r>
            <a:r>
              <a:rPr lang="en-EE" sz="6600" dirty="0">
                <a:latin typeface="Arial"/>
                <a:cs typeface="Arial"/>
              </a:rPr>
              <a:t> </a:t>
            </a:r>
            <a:r>
              <a:rPr lang="en-EE" sz="6600" dirty="0" err="1">
                <a:latin typeface="Arial"/>
                <a:cs typeface="Arial"/>
              </a:rPr>
              <a:t>teises</a:t>
            </a:r>
            <a:r>
              <a:rPr lang="en-EE" sz="6600" dirty="0">
                <a:latin typeface="Arial"/>
                <a:cs typeface="Arial"/>
              </a:rPr>
              <a:t>?</a:t>
            </a:r>
            <a:endParaRPr lang="en-GB" sz="6600" dirty="0">
              <a:latin typeface="Arial"/>
              <a:cs typeface="Arial"/>
            </a:endParaRPr>
          </a:p>
        </p:txBody>
      </p:sp>
      <p:sp>
        <p:nvSpPr>
          <p:cNvPr id="3" name="Text Placeholder 2">
            <a:extLst>
              <a:ext uri="{FF2B5EF4-FFF2-40B4-BE49-F238E27FC236}">
                <a16:creationId xmlns:a16="http://schemas.microsoft.com/office/drawing/2014/main" id="{72E1A7C4-699C-5B09-B0D5-2149175BCA24}"/>
              </a:ext>
            </a:extLst>
          </p:cNvPr>
          <p:cNvSpPr>
            <a:spLocks noGrp="1"/>
          </p:cNvSpPr>
          <p:nvPr>
            <p:ph type="body" sz="quarter" idx="10"/>
          </p:nvPr>
        </p:nvSpPr>
        <p:spPr>
          <a:xfrm>
            <a:off x="8050667" y="6135593"/>
            <a:ext cx="3945990" cy="339912"/>
          </a:xfrm>
        </p:spPr>
        <p:txBody>
          <a:bodyPr/>
          <a:lstStyle/>
          <a:p>
            <a:r>
              <a:rPr lang="en-GB" dirty="0">
                <a:solidFill>
                  <a:schemeClr val="tx1"/>
                </a:solidFill>
              </a:rPr>
              <a:t>SEI Tallinn 2026</a:t>
            </a:r>
          </a:p>
        </p:txBody>
      </p:sp>
      <p:sp>
        <p:nvSpPr>
          <p:cNvPr id="5" name="TextBox 4">
            <a:extLst>
              <a:ext uri="{FF2B5EF4-FFF2-40B4-BE49-F238E27FC236}">
                <a16:creationId xmlns:a16="http://schemas.microsoft.com/office/drawing/2014/main" id="{B0DE1BCD-582E-F152-34AC-E4503054D0B7}"/>
              </a:ext>
            </a:extLst>
          </p:cNvPr>
          <p:cNvSpPr txBox="1"/>
          <p:nvPr/>
        </p:nvSpPr>
        <p:spPr>
          <a:xfrm>
            <a:off x="3049929" y="3247227"/>
            <a:ext cx="6099858" cy="369332"/>
          </a:xfrm>
          <a:prstGeom prst="rect">
            <a:avLst/>
          </a:prstGeom>
          <a:noFill/>
        </p:spPr>
        <p:txBody>
          <a:bodyPr wrap="square">
            <a:spAutoFit/>
          </a:bodyPr>
          <a:lstStyle/>
          <a:p>
            <a:endParaRPr lang="en-EE" dirty="0"/>
          </a:p>
        </p:txBody>
      </p:sp>
      <p:sp>
        <p:nvSpPr>
          <p:cNvPr id="10" name="TextBox 9">
            <a:extLst>
              <a:ext uri="{FF2B5EF4-FFF2-40B4-BE49-F238E27FC236}">
                <a16:creationId xmlns:a16="http://schemas.microsoft.com/office/drawing/2014/main" id="{E0949CE1-FDE1-12F5-CC5A-35DDD7A84A02}"/>
              </a:ext>
            </a:extLst>
          </p:cNvPr>
          <p:cNvSpPr txBox="1"/>
          <p:nvPr/>
        </p:nvSpPr>
        <p:spPr>
          <a:xfrm>
            <a:off x="7972612" y="6012482"/>
            <a:ext cx="4102100" cy="246221"/>
          </a:xfrm>
          <a:prstGeom prst="rect">
            <a:avLst/>
          </a:prstGeom>
          <a:noFill/>
        </p:spPr>
        <p:txBody>
          <a:bodyPr wrap="square" lIns="91440" tIns="45720" rIns="91440" bIns="45720" anchor="t">
            <a:spAutoFit/>
          </a:bodyPr>
          <a:lstStyle/>
          <a:p>
            <a:pPr algn="r"/>
            <a:r>
              <a:rPr lang="en-EE" sz="1000" dirty="0">
                <a:solidFill>
                  <a:schemeClr val="tx1">
                    <a:lumMod val="50000"/>
                    <a:lumOff val="50000"/>
                  </a:schemeClr>
                </a:solidFill>
              </a:rPr>
              <a:t>Foto:</a:t>
            </a:r>
            <a:r>
              <a:rPr lang="et-EE" sz="1000">
                <a:solidFill>
                  <a:schemeClr val="tx1">
                    <a:lumMod val="50000"/>
                    <a:lumOff val="50000"/>
                  </a:schemeClr>
                </a:solidFill>
              </a:rPr>
              <a:t> Anette Parksepp, SEI</a:t>
            </a:r>
            <a:endParaRPr lang="en-EE" sz="1000">
              <a:solidFill>
                <a:schemeClr val="tx1">
                  <a:lumMod val="50000"/>
                  <a:lumOff val="50000"/>
                </a:schemeClr>
              </a:solidFill>
            </a:endParaRPr>
          </a:p>
        </p:txBody>
      </p:sp>
    </p:spTree>
    <p:extLst>
      <p:ext uri="{BB962C8B-B14F-4D97-AF65-F5344CB8AC3E}">
        <p14:creationId xmlns:p14="http://schemas.microsoft.com/office/powerpoint/2010/main" val="1834343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72C75-1720-0708-E83C-DCE68EEDD43C}"/>
              </a:ext>
            </a:extLst>
          </p:cNvPr>
          <p:cNvSpPr>
            <a:spLocks noGrp="1"/>
          </p:cNvSpPr>
          <p:nvPr>
            <p:ph type="title"/>
          </p:nvPr>
        </p:nvSpPr>
        <p:spPr/>
        <p:txBody>
          <a:bodyPr/>
          <a:lstStyle/>
          <a:p>
            <a:r>
              <a:rPr lang="en-EE" dirty="0">
                <a:latin typeface="Arial"/>
                <a:cs typeface="Arial"/>
              </a:rPr>
              <a:t>Mis on linna kuumasaar?</a:t>
            </a:r>
          </a:p>
        </p:txBody>
      </p:sp>
      <p:sp>
        <p:nvSpPr>
          <p:cNvPr id="3" name="Content Placeholder 2">
            <a:extLst>
              <a:ext uri="{FF2B5EF4-FFF2-40B4-BE49-F238E27FC236}">
                <a16:creationId xmlns:a16="http://schemas.microsoft.com/office/drawing/2014/main" id="{446FD4EC-A877-1407-F284-D516B8317D26}"/>
              </a:ext>
            </a:extLst>
          </p:cNvPr>
          <p:cNvSpPr>
            <a:spLocks noGrp="1"/>
          </p:cNvSpPr>
          <p:nvPr>
            <p:ph sz="quarter" idx="12"/>
          </p:nvPr>
        </p:nvSpPr>
        <p:spPr/>
        <p:txBody>
          <a:bodyPr/>
          <a:lstStyle/>
          <a:p>
            <a:r>
              <a:rPr lang="et-EE" b="1" dirty="0">
                <a:solidFill>
                  <a:schemeClr val="tx2"/>
                </a:solidFill>
              </a:rPr>
              <a:t>H</a:t>
            </a:r>
            <a:r>
              <a:rPr lang="en-EE" b="1" dirty="0">
                <a:solidFill>
                  <a:schemeClr val="tx2"/>
                </a:solidFill>
              </a:rPr>
              <a:t>oonestatud ala, mis on ümbritsevast keskkonnast soojem</a:t>
            </a:r>
            <a:r>
              <a:rPr lang="en-EE" dirty="0">
                <a:solidFill>
                  <a:schemeClr val="tx2"/>
                </a:solidFill>
              </a:rPr>
              <a:t>.</a:t>
            </a:r>
          </a:p>
          <a:p>
            <a:r>
              <a:rPr lang="en-EE" dirty="0"/>
              <a:t>Kuumasaari esineb sageli kohtades, kus on:</a:t>
            </a:r>
          </a:p>
          <a:p>
            <a:pPr marL="342900" indent="-342900">
              <a:buFont typeface="Arial" panose="020B0604020202020204" pitchFamily="34" charset="0"/>
              <a:buChar char="•"/>
            </a:pPr>
            <a:r>
              <a:rPr lang="en-EE" dirty="0"/>
              <a:t>palju hooneid</a:t>
            </a:r>
            <a:r>
              <a:rPr lang="et-EE" dirty="0"/>
              <a:t> ja kõvakattega pindasid </a:t>
            </a:r>
            <a:br>
              <a:rPr lang="et-EE" dirty="0"/>
            </a:br>
            <a:r>
              <a:rPr lang="et-EE" dirty="0"/>
              <a:t>(</a:t>
            </a:r>
            <a:r>
              <a:rPr lang="en-EE" dirty="0"/>
              <a:t>asfalt, betoon ja kivisillutist</a:t>
            </a:r>
            <a:r>
              <a:rPr lang="et-EE" dirty="0"/>
              <a:t>)</a:t>
            </a:r>
            <a:r>
              <a:rPr lang="en-EE" dirty="0"/>
              <a:t>; </a:t>
            </a:r>
          </a:p>
          <a:p>
            <a:pPr marL="342900" indent="-342900">
              <a:buFont typeface="Arial" panose="020B0604020202020204" pitchFamily="34" charset="0"/>
              <a:buChar char="•"/>
            </a:pPr>
            <a:r>
              <a:rPr lang="en-EE" dirty="0"/>
              <a:t>vähe puid, taimestikku ja varju; </a:t>
            </a:r>
          </a:p>
          <a:p>
            <a:pPr marL="342900" indent="-342900">
              <a:buFont typeface="Arial" panose="020B0604020202020204" pitchFamily="34" charset="0"/>
              <a:buChar char="•"/>
            </a:pPr>
            <a:r>
              <a:rPr lang="en-EE" dirty="0"/>
              <a:t>tihe liiklus ja muu inimtegevus. </a:t>
            </a:r>
          </a:p>
          <a:p>
            <a:endParaRPr lang="en-EE" dirty="0"/>
          </a:p>
        </p:txBody>
      </p:sp>
      <p:sp>
        <p:nvSpPr>
          <p:cNvPr id="4" name="Text Placeholder 3">
            <a:extLst>
              <a:ext uri="{FF2B5EF4-FFF2-40B4-BE49-F238E27FC236}">
                <a16:creationId xmlns:a16="http://schemas.microsoft.com/office/drawing/2014/main" id="{3F1B365E-9BBA-191F-B5EB-96BE09E26795}"/>
              </a:ext>
            </a:extLst>
          </p:cNvPr>
          <p:cNvSpPr>
            <a:spLocks noGrp="1"/>
          </p:cNvSpPr>
          <p:nvPr>
            <p:ph type="body" sz="quarter" idx="10"/>
          </p:nvPr>
        </p:nvSpPr>
        <p:spPr/>
        <p:txBody>
          <a:bodyPr/>
          <a:lstStyle/>
          <a:p>
            <a:r>
              <a:rPr lang="en-EE" dirty="0"/>
              <a:t>SEI Tallinn 2026</a:t>
            </a:r>
          </a:p>
        </p:txBody>
      </p:sp>
      <p:pic>
        <p:nvPicPr>
          <p:cNvPr id="6" name="Picture 5">
            <a:extLst>
              <a:ext uri="{FF2B5EF4-FFF2-40B4-BE49-F238E27FC236}">
                <a16:creationId xmlns:a16="http://schemas.microsoft.com/office/drawing/2014/main" id="{9CA82D67-1A80-6BE8-6B7E-D497D8C1B2E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30999" y="2246817"/>
            <a:ext cx="5083175" cy="3388783"/>
          </a:xfrm>
          <a:prstGeom prst="rect">
            <a:avLst/>
          </a:prstGeom>
        </p:spPr>
      </p:pic>
      <p:sp>
        <p:nvSpPr>
          <p:cNvPr id="8" name="TextBox 7">
            <a:extLst>
              <a:ext uri="{FF2B5EF4-FFF2-40B4-BE49-F238E27FC236}">
                <a16:creationId xmlns:a16="http://schemas.microsoft.com/office/drawing/2014/main" id="{8D891716-9E17-9676-296E-0E5DCC8439BF}"/>
              </a:ext>
            </a:extLst>
          </p:cNvPr>
          <p:cNvSpPr txBox="1"/>
          <p:nvPr/>
        </p:nvSpPr>
        <p:spPr>
          <a:xfrm>
            <a:off x="7712074" y="5814028"/>
            <a:ext cx="4102100" cy="307777"/>
          </a:xfrm>
          <a:prstGeom prst="rect">
            <a:avLst/>
          </a:prstGeom>
          <a:noFill/>
        </p:spPr>
        <p:txBody>
          <a:bodyPr wrap="square" lIns="91440" tIns="45720" rIns="91440" bIns="45720" anchor="t">
            <a:spAutoFit/>
          </a:bodyPr>
          <a:lstStyle/>
          <a:p>
            <a:pPr algn="r"/>
            <a:r>
              <a:rPr lang="en-EE" sz="1400" dirty="0">
                <a:solidFill>
                  <a:schemeClr val="tx1">
                    <a:lumMod val="50000"/>
                    <a:lumOff val="50000"/>
                  </a:schemeClr>
                </a:solidFill>
              </a:rPr>
              <a:t>Foto: </a:t>
            </a:r>
            <a:r>
              <a:rPr lang="et-EE" sz="1400" dirty="0">
                <a:solidFill>
                  <a:schemeClr val="tx1">
                    <a:lumMod val="50000"/>
                    <a:lumOff val="50000"/>
                  </a:schemeClr>
                </a:solidFill>
              </a:rPr>
              <a:t>Anette Parksepp, SEI</a:t>
            </a:r>
            <a:endParaRPr lang="en-EE" sz="1400" dirty="0">
              <a:solidFill>
                <a:schemeClr val="tx1">
                  <a:lumMod val="50000"/>
                  <a:lumOff val="50000"/>
                </a:schemeClr>
              </a:solidFill>
              <a:cs typeface="Arial" panose="020B0604020202020204"/>
            </a:endParaRPr>
          </a:p>
        </p:txBody>
      </p:sp>
    </p:spTree>
    <p:extLst>
      <p:ext uri="{BB962C8B-B14F-4D97-AF65-F5344CB8AC3E}">
        <p14:creationId xmlns:p14="http://schemas.microsoft.com/office/powerpoint/2010/main" val="2143051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93A98-A662-ED61-402A-6CCB2E4D9C4B}"/>
              </a:ext>
            </a:extLst>
          </p:cNvPr>
          <p:cNvSpPr>
            <a:spLocks noGrp="1"/>
          </p:cNvSpPr>
          <p:nvPr>
            <p:ph type="title"/>
          </p:nvPr>
        </p:nvSpPr>
        <p:spPr/>
        <p:txBody>
          <a:bodyPr/>
          <a:lstStyle/>
          <a:p>
            <a:r>
              <a:rPr lang="en-EE" dirty="0">
                <a:latin typeface="Arial"/>
                <a:cs typeface="Arial"/>
              </a:rPr>
              <a:t>Kuidas kuumasaar tekib?</a:t>
            </a:r>
          </a:p>
        </p:txBody>
      </p:sp>
      <p:sp>
        <p:nvSpPr>
          <p:cNvPr id="3" name="Content Placeholder 2">
            <a:extLst>
              <a:ext uri="{FF2B5EF4-FFF2-40B4-BE49-F238E27FC236}">
                <a16:creationId xmlns:a16="http://schemas.microsoft.com/office/drawing/2014/main" id="{0B771829-4A83-EC52-7BBF-E3B9F1F48D8E}"/>
              </a:ext>
            </a:extLst>
          </p:cNvPr>
          <p:cNvSpPr>
            <a:spLocks noGrp="1"/>
          </p:cNvSpPr>
          <p:nvPr>
            <p:ph sz="quarter" idx="12"/>
          </p:nvPr>
        </p:nvSpPr>
        <p:spPr/>
        <p:txBody>
          <a:bodyPr/>
          <a:lstStyle/>
          <a:p>
            <a:r>
              <a:rPr lang="en-EE" sz="2800" dirty="0"/>
              <a:t>Päikesekiirgus jõuab hoonetele</a:t>
            </a:r>
            <a:r>
              <a:rPr lang="et-EE" sz="2800" dirty="0"/>
              <a:t> ja kõvakattega aladele, mis:</a:t>
            </a:r>
            <a:br>
              <a:rPr lang="et-EE" sz="2800" dirty="0"/>
            </a:br>
            <a:endParaRPr lang="en-EE" sz="2800" dirty="0"/>
          </a:p>
          <a:p>
            <a:pPr marL="800100" lvl="1" indent="-342900">
              <a:buFont typeface="Arial" panose="020B0604020202020204" pitchFamily="34" charset="0"/>
              <a:buChar char="•"/>
            </a:pPr>
            <a:r>
              <a:rPr lang="en-EE" sz="2800" dirty="0"/>
              <a:t>neelavad päikesesoojust; </a:t>
            </a:r>
          </a:p>
          <a:p>
            <a:pPr marL="800100" lvl="1" indent="-342900">
              <a:buFont typeface="Arial" panose="020B0604020202020204" pitchFamily="34" charset="0"/>
              <a:buChar char="•"/>
            </a:pPr>
            <a:r>
              <a:rPr lang="en-EE" sz="2800" dirty="0"/>
              <a:t>kuumenevad kiiresti; </a:t>
            </a:r>
          </a:p>
          <a:p>
            <a:pPr marL="800100" lvl="1" indent="-342900">
              <a:buFont typeface="Arial" panose="020B0604020202020204" pitchFamily="34" charset="0"/>
              <a:buChar char="•"/>
            </a:pPr>
            <a:r>
              <a:rPr lang="en-EE" sz="2800" dirty="0"/>
              <a:t>hoiavad soojust endas; </a:t>
            </a:r>
          </a:p>
          <a:p>
            <a:pPr marL="800100" lvl="1" indent="-342900">
              <a:buFont typeface="Arial" panose="020B0604020202020204" pitchFamily="34" charset="0"/>
              <a:buChar char="•"/>
            </a:pPr>
            <a:r>
              <a:rPr lang="en-EE" sz="2800" dirty="0"/>
              <a:t>annavad seda hiljem tagasi </a:t>
            </a:r>
            <a:br>
              <a:rPr lang="et-EE" sz="2800" dirty="0"/>
            </a:br>
            <a:r>
              <a:rPr lang="en-EE" sz="2800" dirty="0"/>
              <a:t>ümbritsevasse õhku. </a:t>
            </a:r>
          </a:p>
          <a:p>
            <a:endParaRPr lang="en-EE" dirty="0"/>
          </a:p>
        </p:txBody>
      </p:sp>
      <p:sp>
        <p:nvSpPr>
          <p:cNvPr id="4" name="Text Placeholder 3">
            <a:extLst>
              <a:ext uri="{FF2B5EF4-FFF2-40B4-BE49-F238E27FC236}">
                <a16:creationId xmlns:a16="http://schemas.microsoft.com/office/drawing/2014/main" id="{44C9ABE1-52A7-3606-3054-C577B6AC5D05}"/>
              </a:ext>
            </a:extLst>
          </p:cNvPr>
          <p:cNvSpPr>
            <a:spLocks noGrp="1"/>
          </p:cNvSpPr>
          <p:nvPr>
            <p:ph type="body" sz="quarter" idx="10"/>
          </p:nvPr>
        </p:nvSpPr>
        <p:spPr/>
        <p:txBody>
          <a:bodyPr/>
          <a:lstStyle/>
          <a:p>
            <a:r>
              <a:rPr lang="en-EE" dirty="0"/>
              <a:t>SEI Tallinn 2026</a:t>
            </a:r>
          </a:p>
        </p:txBody>
      </p:sp>
      <p:pic>
        <p:nvPicPr>
          <p:cNvPr id="6" name="Picture Placeholder 4" descr="A diagram of a building with arrows and a sun&#10;&#10;AI-generated content may be incorrect.">
            <a:extLst>
              <a:ext uri="{FF2B5EF4-FFF2-40B4-BE49-F238E27FC236}">
                <a16:creationId xmlns:a16="http://schemas.microsoft.com/office/drawing/2014/main" id="{87918C0B-02A4-873A-ADF1-441913A9F0B2}"/>
              </a:ext>
            </a:extLst>
          </p:cNvPr>
          <p:cNvPicPr>
            <a:picLocks noChangeAspect="1"/>
          </p:cNvPicPr>
          <p:nvPr/>
        </p:nvPicPr>
        <p:blipFill>
          <a:blip r:embed="rId2" cstate="screen">
            <a:extLst>
              <a:ext uri="{28A0092B-C50C-407E-A947-70E740481C1C}">
                <a14:useLocalDpi xmlns:a14="http://schemas.microsoft.com/office/drawing/2010/main"/>
              </a:ext>
            </a:extLst>
          </a:blip>
          <a:stretch/>
        </p:blipFill>
        <p:spPr>
          <a:xfrm>
            <a:off x="6096000" y="2545247"/>
            <a:ext cx="5856516" cy="4388157"/>
          </a:xfrm>
          <a:prstGeom prst="rect">
            <a:avLst/>
          </a:prstGeom>
          <a:noFill/>
        </p:spPr>
      </p:pic>
    </p:spTree>
    <p:extLst>
      <p:ext uri="{BB962C8B-B14F-4D97-AF65-F5344CB8AC3E}">
        <p14:creationId xmlns:p14="http://schemas.microsoft.com/office/powerpoint/2010/main" val="2030604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BB239-7507-90C7-3E2F-247A0D0E5B8A}"/>
              </a:ext>
            </a:extLst>
          </p:cNvPr>
          <p:cNvSpPr>
            <a:spLocks noGrp="1"/>
          </p:cNvSpPr>
          <p:nvPr>
            <p:ph type="title"/>
          </p:nvPr>
        </p:nvSpPr>
        <p:spPr>
          <a:xfrm>
            <a:off x="597536" y="155600"/>
            <a:ext cx="11017250" cy="711200"/>
          </a:xfrm>
        </p:spPr>
        <p:txBody>
          <a:bodyPr/>
          <a:lstStyle/>
          <a:p>
            <a:r>
              <a:rPr lang="en-EE" sz="4000" dirty="0">
                <a:latin typeface="Arial"/>
                <a:cs typeface="Arial"/>
              </a:rPr>
              <a:t>Pinnatemperatuuride erinevused sama õhutemperatuuri juures – siin 23°C</a:t>
            </a:r>
            <a:endParaRPr lang="en-US" sz="4000" dirty="0">
              <a:latin typeface="Arial"/>
              <a:cs typeface="Arial"/>
            </a:endParaRPr>
          </a:p>
        </p:txBody>
      </p:sp>
      <p:pic>
        <p:nvPicPr>
          <p:cNvPr id="6" name="Content Placeholder 5">
            <a:extLst>
              <a:ext uri="{FF2B5EF4-FFF2-40B4-BE49-F238E27FC236}">
                <a16:creationId xmlns:a16="http://schemas.microsoft.com/office/drawing/2014/main" id="{5BE32F8F-F64E-DDA2-B3B1-2E22A9631969}"/>
              </a:ext>
            </a:extLst>
          </p:cNvPr>
          <p:cNvPicPr>
            <a:picLocks noGrp="1" noChangeAspect="1"/>
          </p:cNvPicPr>
          <p:nvPr>
            <p:ph sz="quarter" idx="12"/>
          </p:nvPr>
        </p:nvPicPr>
        <p:blipFill>
          <a:blip r:embed="rId2" cstate="screen">
            <a:extLst>
              <a:ext uri="{28A0092B-C50C-407E-A947-70E740481C1C}">
                <a14:useLocalDpi xmlns:a14="http://schemas.microsoft.com/office/drawing/2010/main"/>
              </a:ext>
            </a:extLst>
          </a:blip>
          <a:stretch>
            <a:fillRect/>
          </a:stretch>
        </p:blipFill>
        <p:spPr>
          <a:xfrm>
            <a:off x="597015" y="1405749"/>
            <a:ext cx="2668742" cy="2001557"/>
          </a:xfrm>
          <a:prstGeom prst="rect">
            <a:avLst/>
          </a:prstGeom>
        </p:spPr>
      </p:pic>
      <p:sp>
        <p:nvSpPr>
          <p:cNvPr id="4" name="Text Placeholder 3">
            <a:extLst>
              <a:ext uri="{FF2B5EF4-FFF2-40B4-BE49-F238E27FC236}">
                <a16:creationId xmlns:a16="http://schemas.microsoft.com/office/drawing/2014/main" id="{ADF79C62-A385-FD4D-AB2D-C7F254EAE4FB}"/>
              </a:ext>
            </a:extLst>
          </p:cNvPr>
          <p:cNvSpPr>
            <a:spLocks noGrp="1"/>
          </p:cNvSpPr>
          <p:nvPr>
            <p:ph type="body" sz="quarter" idx="10"/>
          </p:nvPr>
        </p:nvSpPr>
        <p:spPr>
          <a:xfrm>
            <a:off x="7811035" y="5817814"/>
            <a:ext cx="3945990" cy="339912"/>
          </a:xfrm>
        </p:spPr>
        <p:txBody>
          <a:bodyPr/>
          <a:lstStyle/>
          <a:p>
            <a:r>
              <a:rPr lang="en-EE" dirty="0" err="1">
                <a:latin typeface="Arial"/>
                <a:cs typeface="Arial"/>
              </a:rPr>
              <a:t>Termokaamera</a:t>
            </a:r>
            <a:r>
              <a:rPr lang="en-EE" dirty="0">
                <a:latin typeface="Arial"/>
                <a:cs typeface="Arial"/>
              </a:rPr>
              <a:t> fotod:</a:t>
            </a:r>
            <a:r>
              <a:rPr lang="en-US" dirty="0">
                <a:latin typeface="Arial"/>
                <a:cs typeface="Arial"/>
              </a:rPr>
              <a:t> SEI Tallinn 2026</a:t>
            </a:r>
            <a:endParaRPr lang="et-EE" dirty="0">
              <a:latin typeface="Arial"/>
              <a:cs typeface="Arial"/>
            </a:endParaRPr>
          </a:p>
        </p:txBody>
      </p:sp>
      <p:pic>
        <p:nvPicPr>
          <p:cNvPr id="8" name="Picture 7">
            <a:extLst>
              <a:ext uri="{FF2B5EF4-FFF2-40B4-BE49-F238E27FC236}">
                <a16:creationId xmlns:a16="http://schemas.microsoft.com/office/drawing/2014/main" id="{73EF37E9-717A-F642-3BF1-85449AC01E14}"/>
              </a:ext>
            </a:extLst>
          </p:cNvPr>
          <p:cNvPicPr>
            <a:picLocks noChangeAspect="1"/>
          </p:cNvPicPr>
          <p:nvPr/>
        </p:nvPicPr>
        <p:blipFill>
          <a:blip r:embed="rId3"/>
          <a:stretch>
            <a:fillRect/>
          </a:stretch>
        </p:blipFill>
        <p:spPr>
          <a:xfrm>
            <a:off x="3265757" y="1393993"/>
            <a:ext cx="2668743" cy="2001557"/>
          </a:xfrm>
          <a:prstGeom prst="rect">
            <a:avLst/>
          </a:prstGeom>
        </p:spPr>
      </p:pic>
      <p:pic>
        <p:nvPicPr>
          <p:cNvPr id="10" name="Picture 9">
            <a:extLst>
              <a:ext uri="{FF2B5EF4-FFF2-40B4-BE49-F238E27FC236}">
                <a16:creationId xmlns:a16="http://schemas.microsoft.com/office/drawing/2014/main" id="{FA437C1E-D22C-70ED-B8C9-1C57A8F0D2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11546" y="1401223"/>
            <a:ext cx="2649464" cy="1987098"/>
          </a:xfrm>
          <a:prstGeom prst="rect">
            <a:avLst/>
          </a:prstGeom>
        </p:spPr>
      </p:pic>
      <p:pic>
        <p:nvPicPr>
          <p:cNvPr id="12" name="Picture 11">
            <a:extLst>
              <a:ext uri="{FF2B5EF4-FFF2-40B4-BE49-F238E27FC236}">
                <a16:creationId xmlns:a16="http://schemas.microsoft.com/office/drawing/2014/main" id="{35CCB362-910E-8712-4D62-37FB597B94B2}"/>
              </a:ext>
            </a:extLst>
          </p:cNvPr>
          <p:cNvPicPr>
            <a:picLocks noChangeAspect="1"/>
          </p:cNvPicPr>
          <p:nvPr/>
        </p:nvPicPr>
        <p:blipFill>
          <a:blip r:embed="rId5"/>
          <a:stretch>
            <a:fillRect/>
          </a:stretch>
        </p:blipFill>
        <p:spPr>
          <a:xfrm>
            <a:off x="8961010" y="1401223"/>
            <a:ext cx="2649464" cy="1987098"/>
          </a:xfrm>
          <a:prstGeom prst="rect">
            <a:avLst/>
          </a:prstGeom>
        </p:spPr>
      </p:pic>
      <p:pic>
        <p:nvPicPr>
          <p:cNvPr id="14" name="Picture 13">
            <a:extLst>
              <a:ext uri="{FF2B5EF4-FFF2-40B4-BE49-F238E27FC236}">
                <a16:creationId xmlns:a16="http://schemas.microsoft.com/office/drawing/2014/main" id="{8ECA8C91-DBBC-DF1C-8FBE-E8C77FE9ACC0}"/>
              </a:ext>
            </a:extLst>
          </p:cNvPr>
          <p:cNvPicPr>
            <a:picLocks noChangeAspect="1"/>
          </p:cNvPicPr>
          <p:nvPr/>
        </p:nvPicPr>
        <p:blipFill>
          <a:blip r:embed="rId6"/>
          <a:stretch>
            <a:fillRect/>
          </a:stretch>
        </p:blipFill>
        <p:spPr>
          <a:xfrm>
            <a:off x="3256118" y="3457922"/>
            <a:ext cx="2668743" cy="2001557"/>
          </a:xfrm>
          <a:prstGeom prst="rect">
            <a:avLst/>
          </a:prstGeom>
        </p:spPr>
      </p:pic>
      <p:pic>
        <p:nvPicPr>
          <p:cNvPr id="16" name="Picture 15">
            <a:extLst>
              <a:ext uri="{FF2B5EF4-FFF2-40B4-BE49-F238E27FC236}">
                <a16:creationId xmlns:a16="http://schemas.microsoft.com/office/drawing/2014/main" id="{5238E646-E3F7-AB70-12CC-FFABF2F821C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87375" y="3457923"/>
            <a:ext cx="2668743" cy="2001557"/>
          </a:xfrm>
          <a:prstGeom prst="rect">
            <a:avLst/>
          </a:prstGeom>
        </p:spPr>
      </p:pic>
      <p:pic>
        <p:nvPicPr>
          <p:cNvPr id="18" name="Picture 17">
            <a:extLst>
              <a:ext uri="{FF2B5EF4-FFF2-40B4-BE49-F238E27FC236}">
                <a16:creationId xmlns:a16="http://schemas.microsoft.com/office/drawing/2014/main" id="{98F2DE9F-A5BA-59B6-EF01-2387BC91236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305110" y="3437657"/>
            <a:ext cx="2643428" cy="1982571"/>
          </a:xfrm>
          <a:prstGeom prst="rect">
            <a:avLst/>
          </a:prstGeom>
        </p:spPr>
      </p:pic>
      <p:pic>
        <p:nvPicPr>
          <p:cNvPr id="20" name="Picture 19">
            <a:extLst>
              <a:ext uri="{FF2B5EF4-FFF2-40B4-BE49-F238E27FC236}">
                <a16:creationId xmlns:a16="http://schemas.microsoft.com/office/drawing/2014/main" id="{28688455-EFDB-D458-BEE1-67A845563265}"/>
              </a:ext>
            </a:extLst>
          </p:cNvPr>
          <p:cNvPicPr>
            <a:picLocks noChangeAspect="1"/>
          </p:cNvPicPr>
          <p:nvPr/>
        </p:nvPicPr>
        <p:blipFill>
          <a:blip r:embed="rId9"/>
          <a:stretch>
            <a:fillRect/>
          </a:stretch>
        </p:blipFill>
        <p:spPr>
          <a:xfrm>
            <a:off x="8948538" y="3437657"/>
            <a:ext cx="2656087" cy="1992065"/>
          </a:xfrm>
          <a:prstGeom prst="rect">
            <a:avLst/>
          </a:prstGeom>
        </p:spPr>
      </p:pic>
    </p:spTree>
    <p:extLst>
      <p:ext uri="{BB962C8B-B14F-4D97-AF65-F5344CB8AC3E}">
        <p14:creationId xmlns:p14="http://schemas.microsoft.com/office/powerpoint/2010/main" val="3928251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BBCBCBE-9966-D9E7-B3AC-AAE7A4A66B07}"/>
              </a:ext>
            </a:extLst>
          </p:cNvPr>
          <p:cNvSpPr>
            <a:spLocks noGrp="1"/>
          </p:cNvSpPr>
          <p:nvPr>
            <p:ph type="body" sz="quarter" idx="10"/>
          </p:nvPr>
        </p:nvSpPr>
        <p:spPr/>
        <p:txBody>
          <a:bodyPr/>
          <a:lstStyle/>
          <a:p>
            <a:endParaRPr lang="en-US"/>
          </a:p>
        </p:txBody>
      </p:sp>
      <p:pic>
        <p:nvPicPr>
          <p:cNvPr id="3" name="Picture 2">
            <a:extLst>
              <a:ext uri="{FF2B5EF4-FFF2-40B4-BE49-F238E27FC236}">
                <a16:creationId xmlns:a16="http://schemas.microsoft.com/office/drawing/2014/main" id="{3DC89F71-636E-4031-5A31-D06E92D602E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99621" y="206932"/>
            <a:ext cx="4145278" cy="3166485"/>
          </a:xfrm>
          <a:prstGeom prst="rect">
            <a:avLst/>
          </a:prstGeom>
        </p:spPr>
      </p:pic>
      <p:pic>
        <p:nvPicPr>
          <p:cNvPr id="4" name="Picture 3">
            <a:extLst>
              <a:ext uri="{FF2B5EF4-FFF2-40B4-BE49-F238E27FC236}">
                <a16:creationId xmlns:a16="http://schemas.microsoft.com/office/drawing/2014/main" id="{3A92ECC4-0B17-7090-3C41-4F99A6AACF3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99621" y="3535082"/>
            <a:ext cx="4145279" cy="3166483"/>
          </a:xfrm>
          <a:prstGeom prst="rect">
            <a:avLst/>
          </a:prstGeom>
        </p:spPr>
      </p:pic>
      <p:pic>
        <p:nvPicPr>
          <p:cNvPr id="5" name="Picture 4">
            <a:extLst>
              <a:ext uri="{FF2B5EF4-FFF2-40B4-BE49-F238E27FC236}">
                <a16:creationId xmlns:a16="http://schemas.microsoft.com/office/drawing/2014/main" id="{211A9256-2B4C-D080-836D-35B1FA521D3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24239" y="3535082"/>
            <a:ext cx="4145280" cy="3177690"/>
          </a:xfrm>
          <a:prstGeom prst="rect">
            <a:avLst/>
          </a:prstGeom>
        </p:spPr>
      </p:pic>
      <p:pic>
        <p:nvPicPr>
          <p:cNvPr id="6" name="Picture 5">
            <a:extLst>
              <a:ext uri="{FF2B5EF4-FFF2-40B4-BE49-F238E27FC236}">
                <a16:creationId xmlns:a16="http://schemas.microsoft.com/office/drawing/2014/main" id="{E98F8EA7-6FEE-3566-8BCA-CD5A2F6F158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24239" y="206934"/>
            <a:ext cx="4145282" cy="3166486"/>
          </a:xfrm>
          <a:prstGeom prst="rect">
            <a:avLst/>
          </a:prstGeom>
        </p:spPr>
      </p:pic>
    </p:spTree>
    <p:extLst>
      <p:ext uri="{BB962C8B-B14F-4D97-AF65-F5344CB8AC3E}">
        <p14:creationId xmlns:p14="http://schemas.microsoft.com/office/powerpoint/2010/main" val="3889751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86652-CA9A-910F-FE73-8C2BE08AA42B}"/>
              </a:ext>
            </a:extLst>
          </p:cNvPr>
          <p:cNvSpPr>
            <a:spLocks noGrp="1"/>
          </p:cNvSpPr>
          <p:nvPr>
            <p:ph type="title"/>
          </p:nvPr>
        </p:nvSpPr>
        <p:spPr/>
        <p:txBody>
          <a:bodyPr/>
          <a:lstStyle/>
          <a:p>
            <a:r>
              <a:rPr lang="en-EE" sz="4000" dirty="0">
                <a:latin typeface="Arial"/>
                <a:cs typeface="Arial"/>
              </a:rPr>
              <a:t>Miks pinnad kuumenevad erinevalt?</a:t>
            </a:r>
          </a:p>
        </p:txBody>
      </p:sp>
      <p:sp>
        <p:nvSpPr>
          <p:cNvPr id="3" name="Content Placeholder 2">
            <a:extLst>
              <a:ext uri="{FF2B5EF4-FFF2-40B4-BE49-F238E27FC236}">
                <a16:creationId xmlns:a16="http://schemas.microsoft.com/office/drawing/2014/main" id="{CE8BD9D4-3C95-EDAF-1692-A6C924430B7E}"/>
              </a:ext>
            </a:extLst>
          </p:cNvPr>
          <p:cNvSpPr>
            <a:spLocks noGrp="1"/>
          </p:cNvSpPr>
          <p:nvPr>
            <p:ph sz="quarter" idx="12"/>
          </p:nvPr>
        </p:nvSpPr>
        <p:spPr/>
        <p:txBody>
          <a:bodyPr/>
          <a:lstStyle/>
          <a:p>
            <a:r>
              <a:rPr lang="en-EE" sz="2800" dirty="0"/>
              <a:t>Pinna temperatuuri mõjutavad:</a:t>
            </a:r>
          </a:p>
          <a:p>
            <a:pPr marL="1257300" lvl="2" indent="-342900">
              <a:buFont typeface="Arial" panose="020B0604020202020204" pitchFamily="34" charset="0"/>
              <a:buChar char="•"/>
            </a:pPr>
            <a:r>
              <a:rPr lang="en-EE" sz="2400" dirty="0"/>
              <a:t>materjal – asfalt, metall, puit, muru; </a:t>
            </a:r>
          </a:p>
          <a:p>
            <a:pPr marL="1257300" lvl="2" indent="-342900">
              <a:buFont typeface="Arial" panose="020B0604020202020204" pitchFamily="34" charset="0"/>
              <a:buChar char="•"/>
            </a:pPr>
            <a:r>
              <a:rPr lang="en-EE" sz="2400" dirty="0"/>
              <a:t>värvus – tume või hele pind; </a:t>
            </a:r>
          </a:p>
          <a:p>
            <a:pPr marL="1257300" lvl="2" indent="-342900">
              <a:buFont typeface="Arial" panose="020B0604020202020204" pitchFamily="34" charset="0"/>
              <a:buChar char="•"/>
            </a:pPr>
            <a:r>
              <a:rPr lang="en-EE" sz="2400" dirty="0"/>
              <a:t>päike ja vari; </a:t>
            </a:r>
          </a:p>
          <a:p>
            <a:pPr marL="1257300" lvl="2" indent="-342900">
              <a:buFont typeface="Arial" panose="020B0604020202020204" pitchFamily="34" charset="0"/>
              <a:buChar char="•"/>
            </a:pPr>
            <a:r>
              <a:rPr lang="en-EE" sz="2400" dirty="0"/>
              <a:t>niiskus; </a:t>
            </a:r>
          </a:p>
          <a:p>
            <a:pPr marL="1257300" lvl="2" indent="-342900">
              <a:buFont typeface="Arial" panose="020B0604020202020204" pitchFamily="34" charset="0"/>
              <a:buChar char="•"/>
            </a:pPr>
            <a:r>
              <a:rPr lang="en-EE" sz="2400" dirty="0"/>
              <a:t>taimestiku olemasolu. </a:t>
            </a:r>
          </a:p>
          <a:p>
            <a:r>
              <a:rPr lang="en-EE" sz="2800" b="1" dirty="0"/>
              <a:t>Tumedad</a:t>
            </a:r>
            <a:r>
              <a:rPr lang="en-EE" sz="2800" dirty="0"/>
              <a:t> ja </a:t>
            </a:r>
            <a:r>
              <a:rPr lang="en-EE" sz="2800" b="1" dirty="0"/>
              <a:t>kuivad</a:t>
            </a:r>
            <a:r>
              <a:rPr lang="en-EE" sz="2800" dirty="0"/>
              <a:t> </a:t>
            </a:r>
            <a:r>
              <a:rPr lang="en-EE" sz="2800" b="1" dirty="0"/>
              <a:t>tehispinnad</a:t>
            </a:r>
            <a:r>
              <a:rPr lang="en-EE" sz="2800" dirty="0"/>
              <a:t> kuumenevad üldiselt rohkem kui heledad, niisked või taimestikuga kaetud pinnad.</a:t>
            </a:r>
          </a:p>
          <a:p>
            <a:endParaRPr lang="en-EE" dirty="0"/>
          </a:p>
        </p:txBody>
      </p:sp>
      <p:sp>
        <p:nvSpPr>
          <p:cNvPr id="4" name="Text Placeholder 3">
            <a:extLst>
              <a:ext uri="{FF2B5EF4-FFF2-40B4-BE49-F238E27FC236}">
                <a16:creationId xmlns:a16="http://schemas.microsoft.com/office/drawing/2014/main" id="{94171128-54C0-4AF1-D9F3-A1CB31BDBEA6}"/>
              </a:ext>
            </a:extLst>
          </p:cNvPr>
          <p:cNvSpPr>
            <a:spLocks noGrp="1"/>
          </p:cNvSpPr>
          <p:nvPr>
            <p:ph type="body" sz="quarter" idx="10"/>
          </p:nvPr>
        </p:nvSpPr>
        <p:spPr/>
        <p:txBody>
          <a:bodyPr/>
          <a:lstStyle/>
          <a:p>
            <a:r>
              <a:rPr lang="en-EE" dirty="0"/>
              <a:t>SEI Tallinn 2026</a:t>
            </a:r>
          </a:p>
        </p:txBody>
      </p:sp>
      <p:pic>
        <p:nvPicPr>
          <p:cNvPr id="6" name="Picture 5">
            <a:extLst>
              <a:ext uri="{FF2B5EF4-FFF2-40B4-BE49-F238E27FC236}">
                <a16:creationId xmlns:a16="http://schemas.microsoft.com/office/drawing/2014/main" id="{D7666329-F4A6-6ACA-833C-E72C63A1E6C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93467" y="1936750"/>
            <a:ext cx="2599267" cy="1949451"/>
          </a:xfrm>
          <a:prstGeom prst="rect">
            <a:avLst/>
          </a:prstGeom>
        </p:spPr>
      </p:pic>
      <p:pic>
        <p:nvPicPr>
          <p:cNvPr id="8" name="Picture 7">
            <a:extLst>
              <a:ext uri="{FF2B5EF4-FFF2-40B4-BE49-F238E27FC236}">
                <a16:creationId xmlns:a16="http://schemas.microsoft.com/office/drawing/2014/main" id="{5978292F-000B-5A1E-00BE-CEE6171D21B1}"/>
              </a:ext>
            </a:extLst>
          </p:cNvPr>
          <p:cNvPicPr>
            <a:picLocks noChangeAspect="1"/>
          </p:cNvPicPr>
          <p:nvPr/>
        </p:nvPicPr>
        <p:blipFill>
          <a:blip r:embed="rId3"/>
          <a:stretch>
            <a:fillRect/>
          </a:stretch>
        </p:blipFill>
        <p:spPr>
          <a:xfrm>
            <a:off x="9592734" y="1936750"/>
            <a:ext cx="2599266" cy="1949450"/>
          </a:xfrm>
          <a:prstGeom prst="rect">
            <a:avLst/>
          </a:prstGeom>
        </p:spPr>
      </p:pic>
      <p:sp>
        <p:nvSpPr>
          <p:cNvPr id="11" name="TextBox 10">
            <a:extLst>
              <a:ext uri="{FF2B5EF4-FFF2-40B4-BE49-F238E27FC236}">
                <a16:creationId xmlns:a16="http://schemas.microsoft.com/office/drawing/2014/main" id="{05AA5ADF-092A-0C08-AC02-3D2524D23687}"/>
              </a:ext>
            </a:extLst>
          </p:cNvPr>
          <p:cNvSpPr txBox="1"/>
          <p:nvPr/>
        </p:nvSpPr>
        <p:spPr>
          <a:xfrm>
            <a:off x="7580580" y="5864481"/>
            <a:ext cx="4102100" cy="307777"/>
          </a:xfrm>
          <a:prstGeom prst="rect">
            <a:avLst/>
          </a:prstGeom>
          <a:noFill/>
        </p:spPr>
        <p:txBody>
          <a:bodyPr wrap="square" lIns="91440" tIns="45720" rIns="91440" bIns="45720" anchor="t">
            <a:spAutoFit/>
          </a:bodyPr>
          <a:lstStyle/>
          <a:p>
            <a:pPr algn="r"/>
            <a:r>
              <a:rPr lang="en-EE" sz="1400" dirty="0" err="1">
                <a:solidFill>
                  <a:schemeClr val="tx1">
                    <a:lumMod val="50000"/>
                    <a:lumOff val="50000"/>
                  </a:schemeClr>
                </a:solidFill>
              </a:rPr>
              <a:t>Fotod</a:t>
            </a:r>
            <a:r>
              <a:rPr lang="en-EE" sz="1400" dirty="0">
                <a:solidFill>
                  <a:schemeClr val="tx1">
                    <a:lumMod val="50000"/>
                    <a:lumOff val="50000"/>
                  </a:schemeClr>
                </a:solidFill>
              </a:rPr>
              <a:t>: </a:t>
            </a:r>
            <a:r>
              <a:rPr lang="et-EE" sz="1400" dirty="0">
                <a:solidFill>
                  <a:schemeClr val="tx1">
                    <a:lumMod val="50000"/>
                    <a:lumOff val="50000"/>
                  </a:schemeClr>
                </a:solidFill>
              </a:rPr>
              <a:t>Anette Parksepp, SEI</a:t>
            </a:r>
            <a:endParaRPr lang="en-EE" sz="1400" dirty="0">
              <a:solidFill>
                <a:schemeClr val="tx1">
                  <a:lumMod val="50000"/>
                  <a:lumOff val="50000"/>
                </a:schemeClr>
              </a:solidFill>
              <a:cs typeface="Arial" panose="020B0604020202020204"/>
            </a:endParaRPr>
          </a:p>
        </p:txBody>
      </p:sp>
    </p:spTree>
    <p:extLst>
      <p:ext uri="{BB962C8B-B14F-4D97-AF65-F5344CB8AC3E}">
        <p14:creationId xmlns:p14="http://schemas.microsoft.com/office/powerpoint/2010/main" val="704978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79A171-F0D5-A3A5-555E-E2D45BE5B529}"/>
              </a:ext>
            </a:extLst>
          </p:cNvPr>
          <p:cNvSpPr>
            <a:spLocks noGrp="1"/>
          </p:cNvSpPr>
          <p:nvPr>
            <p:ph sz="quarter" idx="12"/>
          </p:nvPr>
        </p:nvSpPr>
        <p:spPr>
          <a:xfrm>
            <a:off x="2065173" y="1543768"/>
            <a:ext cx="4552717" cy="472458"/>
          </a:xfrm>
        </p:spPr>
        <p:txBody>
          <a:bodyPr/>
          <a:lstStyle/>
          <a:p>
            <a:r>
              <a:rPr lang="en-EE" dirty="0"/>
              <a:t>1. Vari</a:t>
            </a:r>
            <a:endParaRPr lang="en-GB" dirty="0"/>
          </a:p>
        </p:txBody>
      </p:sp>
      <p:sp>
        <p:nvSpPr>
          <p:cNvPr id="5" name="Content Placeholder 4">
            <a:extLst>
              <a:ext uri="{FF2B5EF4-FFF2-40B4-BE49-F238E27FC236}">
                <a16:creationId xmlns:a16="http://schemas.microsoft.com/office/drawing/2014/main" id="{CF960D83-5ED3-C818-3D18-04A3A9C994C6}"/>
              </a:ext>
            </a:extLst>
          </p:cNvPr>
          <p:cNvSpPr>
            <a:spLocks noGrp="1"/>
          </p:cNvSpPr>
          <p:nvPr>
            <p:ph sz="quarter" idx="15"/>
          </p:nvPr>
        </p:nvSpPr>
        <p:spPr>
          <a:xfrm>
            <a:off x="6599072" y="1477295"/>
            <a:ext cx="4552717" cy="472458"/>
          </a:xfrm>
        </p:spPr>
        <p:txBody>
          <a:bodyPr/>
          <a:lstStyle/>
          <a:p>
            <a:r>
              <a:rPr lang="en-EE" dirty="0"/>
              <a:t>2. Aurumine</a:t>
            </a:r>
            <a:endParaRPr lang="en-GB" dirty="0"/>
          </a:p>
        </p:txBody>
      </p:sp>
      <p:sp>
        <p:nvSpPr>
          <p:cNvPr id="7" name="Content Placeholder 6">
            <a:extLst>
              <a:ext uri="{FF2B5EF4-FFF2-40B4-BE49-F238E27FC236}">
                <a16:creationId xmlns:a16="http://schemas.microsoft.com/office/drawing/2014/main" id="{28723A0D-90CA-B681-4AF5-1F05807131AC}"/>
              </a:ext>
            </a:extLst>
          </p:cNvPr>
          <p:cNvSpPr>
            <a:spLocks noGrp="1"/>
          </p:cNvSpPr>
          <p:nvPr>
            <p:ph sz="quarter" idx="17"/>
          </p:nvPr>
        </p:nvSpPr>
        <p:spPr>
          <a:xfrm>
            <a:off x="2046355" y="2162665"/>
            <a:ext cx="4552717" cy="1280868"/>
          </a:xfrm>
        </p:spPr>
        <p:txBody>
          <a:bodyPr/>
          <a:lstStyle/>
          <a:p>
            <a:r>
              <a:rPr lang="en-EE" sz="2400" dirty="0">
                <a:solidFill>
                  <a:schemeClr val="tx2"/>
                </a:solidFill>
              </a:rPr>
              <a:t>Puude võrad takistavad päikesekiirguse jõudmist maapinnale ja hoonetele.</a:t>
            </a:r>
            <a:endParaRPr lang="en-GB" sz="2400" dirty="0">
              <a:solidFill>
                <a:schemeClr val="tx2"/>
              </a:solidFill>
            </a:endParaRPr>
          </a:p>
        </p:txBody>
      </p:sp>
      <p:pic>
        <p:nvPicPr>
          <p:cNvPr id="17" name="Content Placeholder 16">
            <a:extLst>
              <a:ext uri="{FF2B5EF4-FFF2-40B4-BE49-F238E27FC236}">
                <a16:creationId xmlns:a16="http://schemas.microsoft.com/office/drawing/2014/main" id="{618783D0-A5AE-146A-1F21-40559BF4DF42}"/>
              </a:ext>
            </a:extLst>
          </p:cNvPr>
          <p:cNvPicPr>
            <a:picLocks noGrp="1" noChangeAspect="1"/>
          </p:cNvPicPr>
          <p:nvPr>
            <p:ph sz="quarter" idx="18"/>
          </p:nvPr>
        </p:nvPicPr>
        <p:blipFill>
          <a:blip r:embed="rId2" cstate="screen">
            <a:extLst>
              <a:ext uri="{28A0092B-C50C-407E-A947-70E740481C1C}">
                <a14:useLocalDpi xmlns:a14="http://schemas.microsoft.com/office/drawing/2010/main"/>
              </a:ext>
            </a:extLst>
          </a:blip>
          <a:stretch>
            <a:fillRect/>
          </a:stretch>
        </p:blipFill>
        <p:spPr>
          <a:xfrm>
            <a:off x="6583198" y="3554963"/>
            <a:ext cx="3395827" cy="2263248"/>
          </a:xfrm>
          <a:prstGeom prst="rect">
            <a:avLst/>
          </a:prstGeom>
        </p:spPr>
      </p:pic>
      <p:sp>
        <p:nvSpPr>
          <p:cNvPr id="9" name="Content Placeholder 8">
            <a:extLst>
              <a:ext uri="{FF2B5EF4-FFF2-40B4-BE49-F238E27FC236}">
                <a16:creationId xmlns:a16="http://schemas.microsoft.com/office/drawing/2014/main" id="{8F09B05D-8B26-17CD-320D-4867F8D1C49C}"/>
              </a:ext>
            </a:extLst>
          </p:cNvPr>
          <p:cNvSpPr>
            <a:spLocks noGrp="1"/>
          </p:cNvSpPr>
          <p:nvPr>
            <p:ph sz="quarter" idx="19"/>
          </p:nvPr>
        </p:nvSpPr>
        <p:spPr>
          <a:xfrm>
            <a:off x="6599072" y="2130733"/>
            <a:ext cx="5005553" cy="1280868"/>
          </a:xfrm>
        </p:spPr>
        <p:txBody>
          <a:bodyPr/>
          <a:lstStyle/>
          <a:p>
            <a:r>
              <a:rPr lang="en-EE" sz="2400" dirty="0">
                <a:solidFill>
                  <a:schemeClr val="tx2"/>
                </a:solidFill>
              </a:rPr>
              <a:t>Taimed eraldavad lehtede kaudu vett. Vee aurumine kasutab soojust ja jahutab ümbritsevat õhku.</a:t>
            </a:r>
            <a:endParaRPr lang="en-GB" sz="2400" dirty="0">
              <a:solidFill>
                <a:schemeClr val="tx2"/>
              </a:solidFill>
            </a:endParaRPr>
          </a:p>
        </p:txBody>
      </p:sp>
      <p:pic>
        <p:nvPicPr>
          <p:cNvPr id="19" name="Content Placeholder 18">
            <a:extLst>
              <a:ext uri="{FF2B5EF4-FFF2-40B4-BE49-F238E27FC236}">
                <a16:creationId xmlns:a16="http://schemas.microsoft.com/office/drawing/2014/main" id="{697269A2-3F6D-3ECC-71F2-FD7627FEA190}"/>
              </a:ext>
            </a:extLst>
          </p:cNvPr>
          <p:cNvPicPr>
            <a:picLocks noGrp="1" noChangeAspect="1"/>
          </p:cNvPicPr>
          <p:nvPr>
            <p:ph sz="quarter" idx="20"/>
          </p:nvPr>
        </p:nvPicPr>
        <p:blipFill>
          <a:blip r:embed="rId3" cstate="screen">
            <a:extLst>
              <a:ext uri="{28A0092B-C50C-407E-A947-70E740481C1C}">
                <a14:useLocalDpi xmlns:a14="http://schemas.microsoft.com/office/drawing/2010/main"/>
              </a:ext>
            </a:extLst>
          </a:blip>
          <a:stretch>
            <a:fillRect/>
          </a:stretch>
        </p:blipFill>
        <p:spPr>
          <a:xfrm>
            <a:off x="2065173" y="3554326"/>
            <a:ext cx="3395827" cy="2263885"/>
          </a:xfrm>
          <a:prstGeom prst="rect">
            <a:avLst/>
          </a:prstGeom>
        </p:spPr>
      </p:pic>
      <p:sp>
        <p:nvSpPr>
          <p:cNvPr id="15" name="Text Placeholder 14">
            <a:extLst>
              <a:ext uri="{FF2B5EF4-FFF2-40B4-BE49-F238E27FC236}">
                <a16:creationId xmlns:a16="http://schemas.microsoft.com/office/drawing/2014/main" id="{709EFC94-4787-6202-0413-BF98AE71FF6D}"/>
              </a:ext>
            </a:extLst>
          </p:cNvPr>
          <p:cNvSpPr>
            <a:spLocks noGrp="1"/>
          </p:cNvSpPr>
          <p:nvPr>
            <p:ph type="body" sz="quarter" idx="10"/>
          </p:nvPr>
        </p:nvSpPr>
        <p:spPr>
          <a:xfrm>
            <a:off x="7736690" y="6005325"/>
            <a:ext cx="3945990" cy="339912"/>
          </a:xfrm>
        </p:spPr>
        <p:txBody>
          <a:bodyPr/>
          <a:lstStyle/>
          <a:p>
            <a:r>
              <a:rPr lang="en-GB" dirty="0"/>
              <a:t>SEI Tallinn 2026</a:t>
            </a:r>
          </a:p>
        </p:txBody>
      </p:sp>
      <p:sp>
        <p:nvSpPr>
          <p:cNvPr id="20" name="TextBox 19">
            <a:extLst>
              <a:ext uri="{FF2B5EF4-FFF2-40B4-BE49-F238E27FC236}">
                <a16:creationId xmlns:a16="http://schemas.microsoft.com/office/drawing/2014/main" id="{9B52591F-4FEB-3BF4-CE16-4A41D4C615DE}"/>
              </a:ext>
            </a:extLst>
          </p:cNvPr>
          <p:cNvSpPr txBox="1"/>
          <p:nvPr/>
        </p:nvSpPr>
        <p:spPr>
          <a:xfrm>
            <a:off x="7658635" y="5818211"/>
            <a:ext cx="4102100" cy="307777"/>
          </a:xfrm>
          <a:prstGeom prst="rect">
            <a:avLst/>
          </a:prstGeom>
          <a:noFill/>
        </p:spPr>
        <p:txBody>
          <a:bodyPr wrap="square" lIns="91440" tIns="45720" rIns="91440" bIns="45720" anchor="t">
            <a:spAutoFit/>
          </a:bodyPr>
          <a:lstStyle/>
          <a:p>
            <a:pPr algn="r"/>
            <a:r>
              <a:rPr lang="en-EE" sz="1400" dirty="0" err="1">
                <a:solidFill>
                  <a:schemeClr val="tx1">
                    <a:lumMod val="50000"/>
                    <a:lumOff val="50000"/>
                  </a:schemeClr>
                </a:solidFill>
              </a:rPr>
              <a:t>Fotod</a:t>
            </a:r>
            <a:r>
              <a:rPr lang="en-EE" sz="1400" dirty="0">
                <a:solidFill>
                  <a:schemeClr val="tx1">
                    <a:lumMod val="50000"/>
                    <a:lumOff val="50000"/>
                  </a:schemeClr>
                </a:solidFill>
              </a:rPr>
              <a:t>: </a:t>
            </a:r>
            <a:r>
              <a:rPr lang="et-EE" sz="1400" dirty="0">
                <a:solidFill>
                  <a:schemeClr val="tx1">
                    <a:lumMod val="50000"/>
                    <a:lumOff val="50000"/>
                  </a:schemeClr>
                </a:solidFill>
              </a:rPr>
              <a:t>Anette Parksepp, SEI</a:t>
            </a:r>
            <a:endParaRPr lang="en-EE" sz="1400" dirty="0">
              <a:solidFill>
                <a:schemeClr val="tx1">
                  <a:lumMod val="50000"/>
                  <a:lumOff val="50000"/>
                </a:schemeClr>
              </a:solidFill>
              <a:cs typeface="Arial" panose="020B0604020202020204"/>
            </a:endParaRPr>
          </a:p>
        </p:txBody>
      </p:sp>
      <p:sp>
        <p:nvSpPr>
          <p:cNvPr id="22" name="Rectangle 21">
            <a:extLst>
              <a:ext uri="{FF2B5EF4-FFF2-40B4-BE49-F238E27FC236}">
                <a16:creationId xmlns:a16="http://schemas.microsoft.com/office/drawing/2014/main" id="{6FE1BFA8-89B6-75C5-84A8-56A185067ECB}"/>
              </a:ext>
            </a:extLst>
          </p:cNvPr>
          <p:cNvSpPr/>
          <p:nvPr/>
        </p:nvSpPr>
        <p:spPr>
          <a:xfrm>
            <a:off x="481263" y="433137"/>
            <a:ext cx="697832" cy="81814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E"/>
          </a:p>
        </p:txBody>
      </p:sp>
      <p:sp>
        <p:nvSpPr>
          <p:cNvPr id="2" name="Title 1">
            <a:extLst>
              <a:ext uri="{FF2B5EF4-FFF2-40B4-BE49-F238E27FC236}">
                <a16:creationId xmlns:a16="http://schemas.microsoft.com/office/drawing/2014/main" id="{1697A5C6-671A-0534-E064-542375897C42}"/>
              </a:ext>
            </a:extLst>
          </p:cNvPr>
          <p:cNvSpPr>
            <a:spLocks noGrp="1"/>
          </p:cNvSpPr>
          <p:nvPr>
            <p:ph type="title"/>
          </p:nvPr>
        </p:nvSpPr>
        <p:spPr>
          <a:xfrm>
            <a:off x="481263" y="452605"/>
            <a:ext cx="10212552" cy="580944"/>
          </a:xfrm>
        </p:spPr>
        <p:txBody>
          <a:bodyPr/>
          <a:lstStyle/>
          <a:p>
            <a:r>
              <a:rPr lang="en-EE" dirty="0">
                <a:latin typeface="Arial"/>
                <a:cs typeface="Arial"/>
              </a:rPr>
              <a:t>Mida teevad puud ja taimed?</a:t>
            </a:r>
            <a:endParaRPr lang="en-GB" dirty="0">
              <a:latin typeface="Arial"/>
              <a:cs typeface="Arial"/>
            </a:endParaRPr>
          </a:p>
        </p:txBody>
      </p:sp>
    </p:spTree>
    <p:extLst>
      <p:ext uri="{BB962C8B-B14F-4D97-AF65-F5344CB8AC3E}">
        <p14:creationId xmlns:p14="http://schemas.microsoft.com/office/powerpoint/2010/main" val="1781781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39E0-AD5F-B43C-1E1D-B9BD8230CF44}"/>
              </a:ext>
            </a:extLst>
          </p:cNvPr>
          <p:cNvSpPr>
            <a:spLocks noGrp="1"/>
          </p:cNvSpPr>
          <p:nvPr>
            <p:ph type="title"/>
          </p:nvPr>
        </p:nvSpPr>
        <p:spPr/>
        <p:txBody>
          <a:bodyPr/>
          <a:lstStyle/>
          <a:p>
            <a:r>
              <a:rPr lang="en-EE" dirty="0">
                <a:latin typeface="Arial"/>
                <a:cs typeface="Arial"/>
              </a:rPr>
              <a:t>Miks on kuumasaared probleem?</a:t>
            </a:r>
            <a:endParaRPr lang="en-GB" dirty="0">
              <a:latin typeface="Arial"/>
              <a:cs typeface="Arial"/>
            </a:endParaRPr>
          </a:p>
        </p:txBody>
      </p:sp>
      <p:sp>
        <p:nvSpPr>
          <p:cNvPr id="4" name="Text Placeholder 3">
            <a:extLst>
              <a:ext uri="{FF2B5EF4-FFF2-40B4-BE49-F238E27FC236}">
                <a16:creationId xmlns:a16="http://schemas.microsoft.com/office/drawing/2014/main" id="{3B2C4F1A-719F-25FE-AE07-D7FA6B045490}"/>
              </a:ext>
            </a:extLst>
          </p:cNvPr>
          <p:cNvSpPr>
            <a:spLocks noGrp="1"/>
          </p:cNvSpPr>
          <p:nvPr>
            <p:ph type="body" sz="quarter" idx="10"/>
          </p:nvPr>
        </p:nvSpPr>
        <p:spPr/>
        <p:txBody>
          <a:bodyPr/>
          <a:lstStyle/>
          <a:p>
            <a:r>
              <a:rPr lang="en-GB" dirty="0">
                <a:solidFill>
                  <a:schemeClr val="tx1"/>
                </a:solidFill>
              </a:rPr>
              <a:t>SEI Tallinn 2026</a:t>
            </a:r>
          </a:p>
        </p:txBody>
      </p:sp>
      <p:sp>
        <p:nvSpPr>
          <p:cNvPr id="6" name="TextBox 5">
            <a:extLst>
              <a:ext uri="{FF2B5EF4-FFF2-40B4-BE49-F238E27FC236}">
                <a16:creationId xmlns:a16="http://schemas.microsoft.com/office/drawing/2014/main" id="{8E8242A0-A853-ACDE-2E0A-73B5D50E5FB6}"/>
              </a:ext>
            </a:extLst>
          </p:cNvPr>
          <p:cNvSpPr txBox="1"/>
          <p:nvPr/>
        </p:nvSpPr>
        <p:spPr>
          <a:xfrm>
            <a:off x="5842000" y="1951672"/>
            <a:ext cx="6096000" cy="3108543"/>
          </a:xfrm>
          <a:prstGeom prst="rect">
            <a:avLst/>
          </a:prstGeom>
          <a:noFill/>
        </p:spPr>
        <p:txBody>
          <a:bodyPr wrap="square" lIns="91440" tIns="45720" rIns="91440" bIns="45720">
            <a:spAutoFit/>
          </a:bodyPr>
          <a:lstStyle/>
          <a:p>
            <a:pPr>
              <a:buNone/>
            </a:pPr>
            <a:r>
              <a:rPr lang="en-EE" sz="2800" dirty="0"/>
              <a:t>Eriti tundlikud on:</a:t>
            </a:r>
            <a:endParaRPr lang="en-US" sz="2800" dirty="0">
              <a:cs typeface="Arial"/>
            </a:endParaRPr>
          </a:p>
          <a:p>
            <a:pPr marL="800100" lvl="1" indent="-342900">
              <a:buFont typeface="Arial" panose="020B0604020202020204" pitchFamily="34" charset="0"/>
              <a:buChar char="•"/>
            </a:pPr>
            <a:r>
              <a:rPr lang="en-EE" sz="2800" dirty="0"/>
              <a:t>lapsed; </a:t>
            </a:r>
            <a:endParaRPr lang="en-EE" sz="2800" dirty="0">
              <a:cs typeface="Arial"/>
            </a:endParaRPr>
          </a:p>
          <a:p>
            <a:pPr marL="800100" lvl="1" indent="-342900">
              <a:buFont typeface="Arial" panose="020B0604020202020204" pitchFamily="34" charset="0"/>
              <a:buChar char="•"/>
            </a:pPr>
            <a:r>
              <a:rPr lang="en-EE" sz="2800" dirty="0"/>
              <a:t>eakad; </a:t>
            </a:r>
            <a:endParaRPr lang="en-EE" sz="2800" dirty="0">
              <a:cs typeface="Arial"/>
            </a:endParaRPr>
          </a:p>
          <a:p>
            <a:pPr marL="800100" lvl="1" indent="-342900">
              <a:buFont typeface="Arial" panose="020B0604020202020204" pitchFamily="34" charset="0"/>
              <a:buChar char="•"/>
            </a:pPr>
            <a:r>
              <a:rPr lang="en-EE" sz="2800" dirty="0"/>
              <a:t>rasedad; </a:t>
            </a:r>
            <a:endParaRPr lang="en-EE" sz="2800" dirty="0">
              <a:cs typeface="Arial"/>
            </a:endParaRPr>
          </a:p>
          <a:p>
            <a:pPr marL="800100" lvl="1" indent="-342900">
              <a:buFont typeface="Arial" panose="020B0604020202020204" pitchFamily="34" charset="0"/>
              <a:buChar char="•"/>
            </a:pPr>
            <a:r>
              <a:rPr lang="en-EE" sz="2800" dirty="0"/>
              <a:t>krooniliste haigustega</a:t>
            </a:r>
            <a:br>
              <a:rPr lang="en-EE" sz="2800" dirty="0"/>
            </a:br>
            <a:r>
              <a:rPr lang="en-EE" sz="2800" dirty="0"/>
              <a:t>inimesed.</a:t>
            </a:r>
            <a:endParaRPr lang="en-EE" sz="2800" dirty="0">
              <a:cs typeface="Arial"/>
            </a:endParaRPr>
          </a:p>
          <a:p>
            <a:pPr marL="800100" lvl="1" indent="-342900">
              <a:buFont typeface="Arial" panose="020B0604020202020204" pitchFamily="34" charset="0"/>
              <a:buChar char="•"/>
            </a:pPr>
            <a:r>
              <a:rPr lang="en-EE" sz="2800" dirty="0" err="1">
                <a:cs typeface="Arial"/>
              </a:rPr>
              <a:t>koduloomad</a:t>
            </a:r>
            <a:endParaRPr lang="en-EE" sz="2800">
              <a:cs typeface="Arial"/>
            </a:endParaRPr>
          </a:p>
        </p:txBody>
      </p:sp>
      <p:sp>
        <p:nvSpPr>
          <p:cNvPr id="3" name="Content Placeholder 2">
            <a:extLst>
              <a:ext uri="{FF2B5EF4-FFF2-40B4-BE49-F238E27FC236}">
                <a16:creationId xmlns:a16="http://schemas.microsoft.com/office/drawing/2014/main" id="{11BCCA53-D627-56CE-FF43-A73B0C925F4B}"/>
              </a:ext>
            </a:extLst>
          </p:cNvPr>
          <p:cNvSpPr>
            <a:spLocks noGrp="1"/>
          </p:cNvSpPr>
          <p:nvPr>
            <p:ph sz="quarter" idx="12"/>
          </p:nvPr>
        </p:nvSpPr>
        <p:spPr>
          <a:xfrm>
            <a:off x="587375" y="1956236"/>
            <a:ext cx="4962525" cy="3282191"/>
          </a:xfrm>
        </p:spPr>
        <p:txBody>
          <a:bodyPr/>
          <a:lstStyle/>
          <a:p>
            <a:r>
              <a:rPr lang="en-EE" sz="2800" dirty="0">
                <a:latin typeface="Arial"/>
                <a:cs typeface="Arial"/>
              </a:rPr>
              <a:t>Liigne kuumus võib mõjutada:</a:t>
            </a:r>
            <a:endParaRPr lang="en-US" sz="2800" dirty="0">
              <a:latin typeface="Arial"/>
              <a:cs typeface="Arial"/>
            </a:endParaRPr>
          </a:p>
          <a:p>
            <a:pPr marL="800100" lvl="1" indent="-342900">
              <a:buFont typeface="Arial" panose="020B0604020202020204" pitchFamily="34" charset="0"/>
              <a:buChar char="•"/>
            </a:pPr>
            <a:r>
              <a:rPr lang="en-EE" sz="2800" dirty="0">
                <a:latin typeface="Arial"/>
                <a:cs typeface="Arial"/>
              </a:rPr>
              <a:t>und ja taastumist; </a:t>
            </a:r>
          </a:p>
          <a:p>
            <a:pPr marL="800100" lvl="1" indent="-342900">
              <a:buFont typeface="Arial" panose="020B0604020202020204" pitchFamily="34" charset="0"/>
              <a:buChar char="•"/>
            </a:pPr>
            <a:r>
              <a:rPr lang="en-EE" sz="2800" dirty="0">
                <a:latin typeface="Arial"/>
                <a:cs typeface="Arial"/>
              </a:rPr>
              <a:t>keskendumisvõimet; </a:t>
            </a:r>
          </a:p>
          <a:p>
            <a:pPr marL="800100" lvl="1" indent="-342900">
              <a:buFont typeface="Arial" panose="020B0604020202020204" pitchFamily="34" charset="0"/>
              <a:buChar char="•"/>
            </a:pPr>
            <a:r>
              <a:rPr lang="en-EE" sz="2800" dirty="0">
                <a:latin typeface="Arial"/>
                <a:cs typeface="Arial"/>
              </a:rPr>
              <a:t>õppimis- ja töövõimet; </a:t>
            </a:r>
          </a:p>
          <a:p>
            <a:pPr marL="800100" lvl="1" indent="-342900">
              <a:buFont typeface="Arial" panose="020B0604020202020204" pitchFamily="34" charset="0"/>
              <a:buChar char="•"/>
            </a:pPr>
            <a:r>
              <a:rPr lang="en-EE" sz="2800" dirty="0">
                <a:latin typeface="Arial"/>
                <a:cs typeface="Arial"/>
              </a:rPr>
              <a:t>liikumist ja sportimist; </a:t>
            </a:r>
          </a:p>
          <a:p>
            <a:pPr marL="800100" lvl="1" indent="-342900">
              <a:buFont typeface="Arial" panose="020B0604020202020204" pitchFamily="34" charset="0"/>
              <a:buChar char="•"/>
            </a:pPr>
            <a:r>
              <a:rPr lang="en-EE" sz="2800" dirty="0">
                <a:latin typeface="Arial"/>
                <a:cs typeface="Arial"/>
              </a:rPr>
              <a:t>inimese tervist ja enesetunnet.</a:t>
            </a:r>
          </a:p>
          <a:p>
            <a:endParaRPr lang="en-GB" dirty="0"/>
          </a:p>
        </p:txBody>
      </p:sp>
    </p:spTree>
    <p:extLst>
      <p:ext uri="{BB962C8B-B14F-4D97-AF65-F5344CB8AC3E}">
        <p14:creationId xmlns:p14="http://schemas.microsoft.com/office/powerpoint/2010/main" val="3155412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rallelogram 8">
            <a:extLst>
              <a:ext uri="{FF2B5EF4-FFF2-40B4-BE49-F238E27FC236}">
                <a16:creationId xmlns:a16="http://schemas.microsoft.com/office/drawing/2014/main" id="{CDEA3AAD-009C-BF4F-D4DE-D7110A636808}"/>
              </a:ext>
            </a:extLst>
          </p:cNvPr>
          <p:cNvSpPr/>
          <p:nvPr/>
        </p:nvSpPr>
        <p:spPr>
          <a:xfrm>
            <a:off x="8983930" y="0"/>
            <a:ext cx="4394200" cy="7416800"/>
          </a:xfrm>
          <a:prstGeom prst="parallelogram">
            <a:avLst/>
          </a:pr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E"/>
          </a:p>
        </p:txBody>
      </p:sp>
      <p:sp>
        <p:nvSpPr>
          <p:cNvPr id="2" name="Title 1">
            <a:extLst>
              <a:ext uri="{FF2B5EF4-FFF2-40B4-BE49-F238E27FC236}">
                <a16:creationId xmlns:a16="http://schemas.microsoft.com/office/drawing/2014/main" id="{8112AD04-AC8A-6EDC-1E30-F296A69CF2A2}"/>
              </a:ext>
            </a:extLst>
          </p:cNvPr>
          <p:cNvSpPr>
            <a:spLocks noGrp="1"/>
          </p:cNvSpPr>
          <p:nvPr>
            <p:ph type="title"/>
          </p:nvPr>
        </p:nvSpPr>
        <p:spPr/>
        <p:txBody>
          <a:bodyPr/>
          <a:lstStyle/>
          <a:p>
            <a:r>
              <a:rPr lang="en-EE" dirty="0">
                <a:latin typeface="Arial"/>
                <a:cs typeface="Arial"/>
              </a:rPr>
              <a:t>Kuidas linnaruumi jahutada?</a:t>
            </a:r>
          </a:p>
        </p:txBody>
      </p:sp>
      <p:sp>
        <p:nvSpPr>
          <p:cNvPr id="3" name="Content Placeholder 2">
            <a:extLst>
              <a:ext uri="{FF2B5EF4-FFF2-40B4-BE49-F238E27FC236}">
                <a16:creationId xmlns:a16="http://schemas.microsoft.com/office/drawing/2014/main" id="{FF820693-4DCB-DEE5-BA02-DF094C85D856}"/>
              </a:ext>
            </a:extLst>
          </p:cNvPr>
          <p:cNvSpPr>
            <a:spLocks noGrp="1"/>
          </p:cNvSpPr>
          <p:nvPr>
            <p:ph sz="quarter" idx="12"/>
          </p:nvPr>
        </p:nvSpPr>
        <p:spPr>
          <a:xfrm>
            <a:off x="72757" y="2893091"/>
            <a:ext cx="4975225" cy="3282191"/>
          </a:xfrm>
        </p:spPr>
        <p:txBody>
          <a:bodyPr/>
          <a:lstStyle/>
          <a:p>
            <a:pPr marL="800100" lvl="1" indent="-342900">
              <a:buFont typeface="Arial" panose="020B0604020202020204" pitchFamily="34" charset="0"/>
              <a:buChar char="•"/>
            </a:pPr>
            <a:r>
              <a:rPr lang="en-EE" sz="2800" dirty="0"/>
              <a:t>suured varju andvad puud; </a:t>
            </a:r>
          </a:p>
          <a:p>
            <a:pPr marL="800100" lvl="1" indent="-342900">
              <a:buFont typeface="Arial" panose="020B0604020202020204" pitchFamily="34" charset="0"/>
              <a:buChar char="•"/>
            </a:pPr>
            <a:r>
              <a:rPr lang="en-EE" sz="2800" dirty="0"/>
              <a:t>põõsad ja mitmekesine taimestik; </a:t>
            </a:r>
          </a:p>
          <a:p>
            <a:pPr marL="800100" lvl="1" indent="-342900">
              <a:buFont typeface="Arial" panose="020B0604020202020204" pitchFamily="34" charset="0"/>
              <a:buChar char="•"/>
            </a:pPr>
            <a:r>
              <a:rPr lang="en-EE" sz="2800" dirty="0">
                <a:latin typeface="Arial"/>
                <a:cs typeface="Arial"/>
              </a:rPr>
              <a:t>vähem kõvakatet; </a:t>
            </a:r>
          </a:p>
          <a:p>
            <a:pPr marL="800100" lvl="1" indent="-342900">
              <a:buFont typeface="Arial" panose="020B0604020202020204" pitchFamily="34" charset="0"/>
              <a:buChar char="•"/>
            </a:pPr>
            <a:r>
              <a:rPr lang="en-US" sz="2800" dirty="0" err="1">
                <a:latin typeface="Arial"/>
                <a:cs typeface="Arial"/>
              </a:rPr>
              <a:t>vett</a:t>
            </a:r>
            <a:r>
              <a:rPr lang="en-US" sz="2800" dirty="0">
                <a:latin typeface="Arial"/>
                <a:cs typeface="Arial"/>
              </a:rPr>
              <a:t> </a:t>
            </a:r>
            <a:r>
              <a:rPr lang="en-US" sz="2800" dirty="0" err="1">
                <a:latin typeface="Arial"/>
                <a:cs typeface="Arial"/>
              </a:rPr>
              <a:t>läbilaskvad</a:t>
            </a:r>
            <a:r>
              <a:rPr lang="en-US" sz="2800" dirty="0">
                <a:latin typeface="Arial"/>
                <a:cs typeface="Arial"/>
              </a:rPr>
              <a:t> </a:t>
            </a:r>
            <a:r>
              <a:rPr lang="en-US" sz="2800">
                <a:latin typeface="Arial"/>
                <a:cs typeface="Arial"/>
              </a:rPr>
              <a:t>pinnad;</a:t>
            </a:r>
            <a:r>
              <a:rPr lang="en-EE" sz="2800" dirty="0">
                <a:latin typeface="Arial"/>
                <a:cs typeface="Arial"/>
              </a:rPr>
              <a:t> </a:t>
            </a:r>
          </a:p>
        </p:txBody>
      </p:sp>
      <p:sp>
        <p:nvSpPr>
          <p:cNvPr id="4" name="Text Placeholder 3">
            <a:extLst>
              <a:ext uri="{FF2B5EF4-FFF2-40B4-BE49-F238E27FC236}">
                <a16:creationId xmlns:a16="http://schemas.microsoft.com/office/drawing/2014/main" id="{BA0376AB-A955-C086-F116-444AA1CE8463}"/>
              </a:ext>
            </a:extLst>
          </p:cNvPr>
          <p:cNvSpPr>
            <a:spLocks noGrp="1"/>
          </p:cNvSpPr>
          <p:nvPr>
            <p:ph type="body" sz="quarter" idx="10"/>
          </p:nvPr>
        </p:nvSpPr>
        <p:spPr>
          <a:xfrm>
            <a:off x="8049695" y="6399376"/>
            <a:ext cx="3945990" cy="339912"/>
          </a:xfrm>
        </p:spPr>
        <p:txBody>
          <a:bodyPr/>
          <a:lstStyle/>
          <a:p>
            <a:r>
              <a:rPr lang="en-EE" dirty="0">
                <a:solidFill>
                  <a:schemeClr val="bg1"/>
                </a:solidFill>
              </a:rPr>
              <a:t>SEI Tallinn 2026</a:t>
            </a:r>
          </a:p>
        </p:txBody>
      </p:sp>
      <p:sp>
        <p:nvSpPr>
          <p:cNvPr id="6" name="TextBox 5">
            <a:extLst>
              <a:ext uri="{FF2B5EF4-FFF2-40B4-BE49-F238E27FC236}">
                <a16:creationId xmlns:a16="http://schemas.microsoft.com/office/drawing/2014/main" id="{F846EB9A-E338-5AE9-BEDE-756207BAED58}"/>
              </a:ext>
            </a:extLst>
          </p:cNvPr>
          <p:cNvSpPr txBox="1"/>
          <p:nvPr/>
        </p:nvSpPr>
        <p:spPr>
          <a:xfrm>
            <a:off x="4589730" y="2811182"/>
            <a:ext cx="4394200" cy="2677656"/>
          </a:xfrm>
          <a:prstGeom prst="rect">
            <a:avLst/>
          </a:prstGeom>
          <a:noFill/>
        </p:spPr>
        <p:txBody>
          <a:bodyPr wrap="square" lIns="91440" tIns="45720" rIns="91440" bIns="45720">
            <a:spAutoFit/>
          </a:bodyPr>
          <a:lstStyle/>
          <a:p>
            <a:pPr marL="457200" indent="-457200">
              <a:buFont typeface="Arial" panose="020B0604020202020204" pitchFamily="34" charset="0"/>
              <a:buChar char="•"/>
            </a:pPr>
            <a:r>
              <a:rPr lang="en-EE" sz="2800" dirty="0" err="1"/>
              <a:t>heledamad</a:t>
            </a:r>
            <a:r>
              <a:rPr lang="en-US" sz="2800" dirty="0"/>
              <a:t> </a:t>
            </a:r>
            <a:r>
              <a:rPr lang="en-US" sz="2800" dirty="0" err="1"/>
              <a:t>pinnad</a:t>
            </a:r>
            <a:r>
              <a:rPr lang="en-US" sz="2800" dirty="0"/>
              <a:t>;</a:t>
            </a:r>
            <a:endParaRPr lang="en-EE" sz="2800" dirty="0"/>
          </a:p>
          <a:p>
            <a:pPr marL="457200" indent="-457200">
              <a:buFont typeface="Arial" panose="020B0604020202020204" pitchFamily="34" charset="0"/>
              <a:buChar char="•"/>
            </a:pPr>
            <a:r>
              <a:rPr lang="en-EE" sz="2800" dirty="0"/>
              <a:t>varjualused ja päikesepurjed; </a:t>
            </a:r>
          </a:p>
          <a:p>
            <a:pPr marL="457200" indent="-457200">
              <a:buFont typeface="Arial" panose="020B0604020202020204" pitchFamily="34" charset="0"/>
              <a:buChar char="•"/>
            </a:pPr>
            <a:r>
              <a:rPr lang="en-EE" sz="2800" dirty="0"/>
              <a:t>rohekatused ja roheseinad; </a:t>
            </a:r>
          </a:p>
          <a:p>
            <a:pPr marL="457200" indent="-457200">
              <a:buFont typeface="Arial" panose="020B0604020202020204" pitchFamily="34" charset="0"/>
              <a:buChar char="•"/>
            </a:pPr>
            <a:r>
              <a:rPr lang="en-EE" sz="2800" dirty="0"/>
              <a:t>varjulised liikumisteed.</a:t>
            </a:r>
          </a:p>
        </p:txBody>
      </p:sp>
      <p:sp>
        <p:nvSpPr>
          <p:cNvPr id="8" name="TextBox 7">
            <a:extLst>
              <a:ext uri="{FF2B5EF4-FFF2-40B4-BE49-F238E27FC236}">
                <a16:creationId xmlns:a16="http://schemas.microsoft.com/office/drawing/2014/main" id="{EBA91E39-1CBD-9300-80FB-609C5013DA8B}"/>
              </a:ext>
            </a:extLst>
          </p:cNvPr>
          <p:cNvSpPr txBox="1"/>
          <p:nvPr/>
        </p:nvSpPr>
        <p:spPr>
          <a:xfrm>
            <a:off x="587374" y="2061660"/>
            <a:ext cx="7185025" cy="646331"/>
          </a:xfrm>
          <a:prstGeom prst="rect">
            <a:avLst/>
          </a:prstGeom>
          <a:noFill/>
        </p:spPr>
        <p:txBody>
          <a:bodyPr wrap="square">
            <a:spAutoFit/>
          </a:bodyPr>
          <a:lstStyle/>
          <a:p>
            <a:r>
              <a:rPr lang="en-EE" sz="3600" dirty="0"/>
              <a:t>Kuumasaari aitavad vähendada:</a:t>
            </a:r>
          </a:p>
        </p:txBody>
      </p:sp>
      <p:sp>
        <p:nvSpPr>
          <p:cNvPr id="10" name="TextBox 9">
            <a:extLst>
              <a:ext uri="{FF2B5EF4-FFF2-40B4-BE49-F238E27FC236}">
                <a16:creationId xmlns:a16="http://schemas.microsoft.com/office/drawing/2014/main" id="{AD8E11BD-FEB0-6008-88C7-25D66E3A6BE0}"/>
              </a:ext>
            </a:extLst>
          </p:cNvPr>
          <p:cNvSpPr txBox="1"/>
          <p:nvPr/>
        </p:nvSpPr>
        <p:spPr>
          <a:xfrm>
            <a:off x="7514634" y="6572488"/>
            <a:ext cx="4102100" cy="230832"/>
          </a:xfrm>
          <a:prstGeom prst="rect">
            <a:avLst/>
          </a:prstGeom>
          <a:noFill/>
        </p:spPr>
        <p:txBody>
          <a:bodyPr wrap="square" lIns="91440" tIns="45720" rIns="91440" bIns="45720" anchor="t">
            <a:spAutoFit/>
          </a:bodyPr>
          <a:lstStyle/>
          <a:p>
            <a:r>
              <a:rPr lang="en-EE" sz="900" dirty="0"/>
              <a:t>Foto: </a:t>
            </a:r>
            <a:r>
              <a:rPr lang="et-EE" sz="900"/>
              <a:t>Anette Parksepp, SEI</a:t>
            </a:r>
            <a:endParaRPr lang="en-EE" sz="900"/>
          </a:p>
        </p:txBody>
      </p:sp>
    </p:spTree>
    <p:extLst>
      <p:ext uri="{BB962C8B-B14F-4D97-AF65-F5344CB8AC3E}">
        <p14:creationId xmlns:p14="http://schemas.microsoft.com/office/powerpoint/2010/main" val="43516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A5072C1-C6F2-358D-4DCB-CDA205DE06D3}"/>
              </a:ext>
            </a:extLst>
          </p:cNvPr>
          <p:cNvPicPr>
            <a:picLocks noChangeAspect="1"/>
          </p:cNvPicPr>
          <p:nvPr/>
        </p:nvPicPr>
        <p:blipFill>
          <a:blip r:embed="rId2" cstate="screen">
            <a:extLst>
              <a:ext uri="{28A0092B-C50C-407E-A947-70E740481C1C}">
                <a14:useLocalDpi xmlns:a14="http://schemas.microsoft.com/office/drawing/2010/main"/>
              </a:ext>
            </a:extLst>
          </a:blip>
          <a:srcRect t="22570" b="56105"/>
          <a:stretch>
            <a:fillRect/>
          </a:stretch>
        </p:blipFill>
        <p:spPr>
          <a:xfrm>
            <a:off x="1" y="4763"/>
            <a:ext cx="12192000" cy="1733225"/>
          </a:xfrm>
          <a:prstGeom prst="rect">
            <a:avLst/>
          </a:prstGeom>
        </p:spPr>
      </p:pic>
      <p:sp>
        <p:nvSpPr>
          <p:cNvPr id="2" name="Title 1">
            <a:extLst>
              <a:ext uri="{FF2B5EF4-FFF2-40B4-BE49-F238E27FC236}">
                <a16:creationId xmlns:a16="http://schemas.microsoft.com/office/drawing/2014/main" id="{4CCDB581-DADB-115C-7A67-DAAAD64D2FAE}"/>
              </a:ext>
            </a:extLst>
          </p:cNvPr>
          <p:cNvSpPr>
            <a:spLocks noGrp="1"/>
          </p:cNvSpPr>
          <p:nvPr>
            <p:ph type="title"/>
          </p:nvPr>
        </p:nvSpPr>
        <p:spPr/>
        <p:txBody>
          <a:bodyPr/>
          <a:lstStyle/>
          <a:p>
            <a:r>
              <a:rPr lang="et-EE" dirty="0">
                <a:solidFill>
                  <a:schemeClr val="bg2"/>
                </a:solidFill>
              </a:rPr>
              <a:t>TERMOKAAMERA</a:t>
            </a:r>
            <a:endParaRPr lang="en-EE" dirty="0">
              <a:solidFill>
                <a:schemeClr val="bg2"/>
              </a:solidFill>
            </a:endParaRPr>
          </a:p>
        </p:txBody>
      </p:sp>
      <p:sp>
        <p:nvSpPr>
          <p:cNvPr id="3" name="Content Placeholder 2">
            <a:extLst>
              <a:ext uri="{FF2B5EF4-FFF2-40B4-BE49-F238E27FC236}">
                <a16:creationId xmlns:a16="http://schemas.microsoft.com/office/drawing/2014/main" id="{2575AF18-8F46-3C3C-AB02-3446545B760F}"/>
              </a:ext>
            </a:extLst>
          </p:cNvPr>
          <p:cNvSpPr>
            <a:spLocks noGrp="1"/>
          </p:cNvSpPr>
          <p:nvPr>
            <p:ph sz="quarter" idx="12"/>
          </p:nvPr>
        </p:nvSpPr>
        <p:spPr/>
        <p:txBody>
          <a:bodyPr/>
          <a:lstStyle/>
          <a:p>
            <a:r>
              <a:rPr lang="en-EE" dirty="0"/>
              <a:t>Termokaamera näitab eelkõige </a:t>
            </a:r>
            <a:r>
              <a:rPr lang="en-EE" b="1" dirty="0"/>
              <a:t>pinna temperatuuri</a:t>
            </a:r>
            <a:r>
              <a:rPr lang="en-EE" dirty="0"/>
              <a:t>, mitte õhutemperatuuri.</a:t>
            </a:r>
          </a:p>
          <a:p>
            <a:r>
              <a:rPr lang="en-EE" dirty="0"/>
              <a:t>See aitab näha:</a:t>
            </a:r>
          </a:p>
          <a:p>
            <a:pPr marL="800100" lvl="1" indent="-342900">
              <a:buFont typeface="Arial" panose="020B0604020202020204" pitchFamily="34" charset="0"/>
              <a:buChar char="•"/>
            </a:pPr>
            <a:r>
              <a:rPr lang="en-EE" dirty="0"/>
              <a:t>millised pinnad on kõige kuumemad; </a:t>
            </a:r>
          </a:p>
          <a:p>
            <a:pPr marL="800100" lvl="1" indent="-342900">
              <a:buFont typeface="Arial" panose="020B0604020202020204" pitchFamily="34" charset="0"/>
              <a:buChar char="•"/>
            </a:pPr>
            <a:r>
              <a:rPr lang="en-EE" dirty="0"/>
              <a:t>kus asuvad jahedamad piirkonnad; </a:t>
            </a:r>
          </a:p>
          <a:p>
            <a:pPr marL="800100" lvl="1" indent="-342900">
              <a:buFont typeface="Arial" panose="020B0604020202020204" pitchFamily="34" charset="0"/>
              <a:buChar char="•"/>
            </a:pPr>
            <a:r>
              <a:rPr lang="en-EE" dirty="0"/>
              <a:t>kuidas mõjuvad vari ja taimestik; </a:t>
            </a:r>
          </a:p>
          <a:p>
            <a:pPr marL="800100" lvl="1" indent="-342900">
              <a:buFont typeface="Arial" panose="020B0604020202020204" pitchFamily="34" charset="0"/>
              <a:buChar char="•"/>
            </a:pPr>
            <a:r>
              <a:rPr lang="en-EE" dirty="0"/>
              <a:t>kus võivad paikneda kuumalõksud. </a:t>
            </a:r>
          </a:p>
        </p:txBody>
      </p:sp>
      <p:sp>
        <p:nvSpPr>
          <p:cNvPr id="4" name="Text Placeholder 3">
            <a:extLst>
              <a:ext uri="{FF2B5EF4-FFF2-40B4-BE49-F238E27FC236}">
                <a16:creationId xmlns:a16="http://schemas.microsoft.com/office/drawing/2014/main" id="{439018E3-4A8D-F488-8765-25CEF805DC3D}"/>
              </a:ext>
            </a:extLst>
          </p:cNvPr>
          <p:cNvSpPr>
            <a:spLocks noGrp="1"/>
          </p:cNvSpPr>
          <p:nvPr>
            <p:ph type="body" sz="quarter" idx="10"/>
          </p:nvPr>
        </p:nvSpPr>
        <p:spPr/>
        <p:txBody>
          <a:bodyPr/>
          <a:lstStyle/>
          <a:p>
            <a:r>
              <a:rPr lang="en-EE" dirty="0"/>
              <a:t>SEI Tallinn 2026</a:t>
            </a:r>
          </a:p>
        </p:txBody>
      </p:sp>
      <p:sp>
        <p:nvSpPr>
          <p:cNvPr id="6" name="TextBox 5">
            <a:extLst>
              <a:ext uri="{FF2B5EF4-FFF2-40B4-BE49-F238E27FC236}">
                <a16:creationId xmlns:a16="http://schemas.microsoft.com/office/drawing/2014/main" id="{C3447AEF-9E31-0CA7-72E9-1CBB3E3443FB}"/>
              </a:ext>
            </a:extLst>
          </p:cNvPr>
          <p:cNvSpPr txBox="1"/>
          <p:nvPr/>
        </p:nvSpPr>
        <p:spPr>
          <a:xfrm>
            <a:off x="-856527" y="4715207"/>
            <a:ext cx="11604625" cy="523220"/>
          </a:xfrm>
          <a:prstGeom prst="rect">
            <a:avLst/>
          </a:prstGeom>
          <a:noFill/>
        </p:spPr>
        <p:txBody>
          <a:bodyPr wrap="square">
            <a:spAutoFit/>
          </a:bodyPr>
          <a:lstStyle/>
          <a:p>
            <a:pPr algn="r"/>
            <a:r>
              <a:rPr lang="en-EE" sz="2800" b="1" dirty="0">
                <a:solidFill>
                  <a:schemeClr val="tx2"/>
                </a:solidFill>
              </a:rPr>
              <a:t>Oluline:</a:t>
            </a:r>
            <a:r>
              <a:rPr lang="en-EE" sz="2800" dirty="0">
                <a:solidFill>
                  <a:schemeClr val="tx2"/>
                </a:solidFill>
              </a:rPr>
              <a:t> mõõtke erinevaid pindu võimalikult sarnaselt kauguselt.</a:t>
            </a:r>
          </a:p>
        </p:txBody>
      </p:sp>
      <p:sp>
        <p:nvSpPr>
          <p:cNvPr id="12" name="TextBox 11">
            <a:extLst>
              <a:ext uri="{FF2B5EF4-FFF2-40B4-BE49-F238E27FC236}">
                <a16:creationId xmlns:a16="http://schemas.microsoft.com/office/drawing/2014/main" id="{06C62A67-D9E7-9165-BF9B-632F54D856E2}"/>
              </a:ext>
            </a:extLst>
          </p:cNvPr>
          <p:cNvSpPr txBox="1"/>
          <p:nvPr/>
        </p:nvSpPr>
        <p:spPr>
          <a:xfrm>
            <a:off x="7658635" y="5818211"/>
            <a:ext cx="4102100" cy="307777"/>
          </a:xfrm>
          <a:prstGeom prst="rect">
            <a:avLst/>
          </a:prstGeom>
          <a:noFill/>
        </p:spPr>
        <p:txBody>
          <a:bodyPr wrap="square" lIns="91440" tIns="45720" rIns="91440" bIns="45720" anchor="t">
            <a:spAutoFit/>
          </a:bodyPr>
          <a:lstStyle/>
          <a:p>
            <a:pPr algn="r"/>
            <a:r>
              <a:rPr lang="en-EE" sz="1400" dirty="0">
                <a:solidFill>
                  <a:schemeClr val="tx1">
                    <a:lumMod val="50000"/>
                    <a:lumOff val="50000"/>
                  </a:schemeClr>
                </a:solidFill>
              </a:rPr>
              <a:t>Foto: </a:t>
            </a:r>
            <a:r>
              <a:rPr lang="et-EE" sz="1400" dirty="0">
                <a:solidFill>
                  <a:schemeClr val="tx1">
                    <a:lumMod val="50000"/>
                    <a:lumOff val="50000"/>
                  </a:schemeClr>
                </a:solidFill>
              </a:rPr>
              <a:t>Anette Parksepp, SEI</a:t>
            </a:r>
            <a:endParaRPr lang="en-EE" sz="1400" dirty="0">
              <a:solidFill>
                <a:schemeClr val="tx1">
                  <a:lumMod val="50000"/>
                  <a:lumOff val="50000"/>
                </a:schemeClr>
              </a:solidFill>
              <a:cs typeface="Arial" panose="020B0604020202020204"/>
            </a:endParaRPr>
          </a:p>
        </p:txBody>
      </p:sp>
    </p:spTree>
    <p:extLst>
      <p:ext uri="{BB962C8B-B14F-4D97-AF65-F5344CB8AC3E}">
        <p14:creationId xmlns:p14="http://schemas.microsoft.com/office/powerpoint/2010/main" val="2909373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1FCC126-DEF6-549D-8B48-985389AA5C81}"/>
              </a:ext>
            </a:extLst>
          </p:cNvPr>
          <p:cNvPicPr>
            <a:picLocks noChangeAspect="1"/>
          </p:cNvPicPr>
          <p:nvPr/>
        </p:nvPicPr>
        <p:blipFill>
          <a:blip r:embed="rId3" cstate="screen">
            <a:extLst>
              <a:ext uri="{28A0092B-C50C-407E-A947-70E740481C1C}">
                <a14:useLocalDpi xmlns:a14="http://schemas.microsoft.com/office/drawing/2010/main"/>
              </a:ext>
            </a:extLst>
          </a:blip>
          <a:srcRect l="32797" r="22778"/>
          <a:stretch>
            <a:fillRect/>
          </a:stretch>
        </p:blipFill>
        <p:spPr>
          <a:xfrm>
            <a:off x="7974994" y="0"/>
            <a:ext cx="4566636" cy="6853009"/>
          </a:xfrm>
          <a:prstGeom prst="rect">
            <a:avLst/>
          </a:prstGeom>
        </p:spPr>
      </p:pic>
      <p:sp>
        <p:nvSpPr>
          <p:cNvPr id="2" name="Title 1">
            <a:extLst>
              <a:ext uri="{FF2B5EF4-FFF2-40B4-BE49-F238E27FC236}">
                <a16:creationId xmlns:a16="http://schemas.microsoft.com/office/drawing/2014/main" id="{D102F3A0-9231-B483-97A4-7D064DA4ADBA}"/>
              </a:ext>
            </a:extLst>
          </p:cNvPr>
          <p:cNvSpPr>
            <a:spLocks noGrp="1"/>
          </p:cNvSpPr>
          <p:nvPr>
            <p:ph type="title"/>
          </p:nvPr>
        </p:nvSpPr>
        <p:spPr/>
        <p:txBody>
          <a:bodyPr/>
          <a:lstStyle/>
          <a:p>
            <a:r>
              <a:rPr lang="et-EE" sz="4800" dirty="0">
                <a:latin typeface="Arial"/>
                <a:cs typeface="Arial"/>
              </a:rPr>
              <a:t>Grupitöö (15 min)</a:t>
            </a:r>
            <a:endParaRPr lang="en-US" sz="4800" dirty="0">
              <a:latin typeface="Arial"/>
              <a:cs typeface="Arial"/>
            </a:endParaRPr>
          </a:p>
        </p:txBody>
      </p:sp>
      <p:sp>
        <p:nvSpPr>
          <p:cNvPr id="3" name="Content Placeholder 2">
            <a:extLst>
              <a:ext uri="{FF2B5EF4-FFF2-40B4-BE49-F238E27FC236}">
                <a16:creationId xmlns:a16="http://schemas.microsoft.com/office/drawing/2014/main" id="{DE3A5C34-BD63-5DC8-6A2F-1C96614A4950}"/>
              </a:ext>
            </a:extLst>
          </p:cNvPr>
          <p:cNvSpPr>
            <a:spLocks noGrp="1"/>
          </p:cNvSpPr>
          <p:nvPr>
            <p:ph sz="quarter" idx="12"/>
          </p:nvPr>
        </p:nvSpPr>
        <p:spPr>
          <a:xfrm>
            <a:off x="587375" y="1956236"/>
            <a:ext cx="7037989" cy="3282191"/>
          </a:xfrm>
        </p:spPr>
        <p:txBody>
          <a:bodyPr/>
          <a:lstStyle/>
          <a:p>
            <a:pPr marL="457200" indent="-457200">
              <a:buFont typeface="+mj-lt"/>
              <a:buAutoNum type="arabicPeriod"/>
            </a:pPr>
            <a:r>
              <a:rPr lang="et-EE" sz="2000" dirty="0"/>
              <a:t>Moodustage grupid, ca 5 inimest rühmas</a:t>
            </a:r>
          </a:p>
          <a:p>
            <a:pPr marL="457200" indent="-457200">
              <a:buFont typeface="+mj-lt"/>
              <a:buAutoNum type="arabicPeriod"/>
            </a:pPr>
            <a:r>
              <a:rPr lang="et-EE" sz="2000" dirty="0">
                <a:latin typeface="Arial"/>
                <a:cs typeface="Arial"/>
              </a:rPr>
              <a:t>Iga rühm saab 3 min teha mõõtmisi </a:t>
            </a:r>
            <a:r>
              <a:rPr lang="et-EE" sz="2000" dirty="0" err="1">
                <a:latin typeface="Arial"/>
                <a:cs typeface="Arial"/>
              </a:rPr>
              <a:t>termokaameraga</a:t>
            </a:r>
            <a:r>
              <a:rPr lang="et-EE" sz="2000" dirty="0">
                <a:latin typeface="Arial"/>
                <a:cs typeface="Arial"/>
              </a:rPr>
              <a:t>, teised samal ajal värvivad kaarti.</a:t>
            </a:r>
            <a:endParaRPr lang="et-EE" sz="2000" dirty="0"/>
          </a:p>
          <a:p>
            <a:pPr marL="457200" indent="-457200">
              <a:buFont typeface="+mj-lt"/>
              <a:buAutoNum type="arabicPeriod"/>
            </a:pPr>
            <a:r>
              <a:rPr lang="et-EE" sz="2000" dirty="0"/>
              <a:t>Li</a:t>
            </a:r>
            <a:r>
              <a:rPr lang="en-EE" sz="2000" dirty="0"/>
              <a:t>ikuge oma rühmaga</a:t>
            </a:r>
            <a:r>
              <a:rPr lang="et-EE" sz="2000" dirty="0"/>
              <a:t> </a:t>
            </a:r>
            <a:r>
              <a:rPr lang="en-EE" sz="2000" dirty="0"/>
              <a:t>kokkulepitud alal. </a:t>
            </a:r>
          </a:p>
          <a:p>
            <a:pPr marL="457200" indent="-457200">
              <a:buFont typeface="+mj-lt"/>
              <a:buAutoNum type="arabicPeriod"/>
            </a:pPr>
            <a:r>
              <a:rPr lang="en-EE" sz="2000" dirty="0"/>
              <a:t>Kasutage mõõteseadet ettevaatlikult</a:t>
            </a:r>
            <a:r>
              <a:rPr lang="et-EE" sz="2000" dirty="0"/>
              <a:t>, ä</a:t>
            </a:r>
            <a:r>
              <a:rPr lang="en-EE" sz="2000" dirty="0"/>
              <a:t>rge </a:t>
            </a:r>
            <a:br>
              <a:rPr lang="et-EE" sz="2000" dirty="0"/>
            </a:br>
            <a:r>
              <a:rPr lang="en-EE" sz="2000" dirty="0"/>
              <a:t>suunake seadet inimeste nägudele ega akendesse. </a:t>
            </a:r>
          </a:p>
          <a:p>
            <a:pPr marL="457200" indent="-457200">
              <a:buFont typeface="+mj-lt"/>
              <a:buAutoNum type="arabicPeriod"/>
            </a:pPr>
            <a:r>
              <a:rPr lang="en-EE" sz="2000" dirty="0"/>
              <a:t>Kandke kõik tulemused kohe töölehele</a:t>
            </a:r>
            <a:r>
              <a:rPr lang="et-EE" sz="2000" dirty="0"/>
              <a:t>.</a:t>
            </a:r>
          </a:p>
          <a:p>
            <a:pPr marL="457200" indent="-457200">
              <a:buFont typeface="+mj-lt"/>
              <a:buAutoNum type="arabicPeriod"/>
            </a:pPr>
            <a:r>
              <a:rPr lang="et-EE" sz="2000" dirty="0"/>
              <a:t>Jagage vastuseid 3-le küsimusele klassiga (1 min)</a:t>
            </a:r>
          </a:p>
        </p:txBody>
      </p:sp>
      <p:sp>
        <p:nvSpPr>
          <p:cNvPr id="4" name="Text Placeholder 3">
            <a:extLst>
              <a:ext uri="{FF2B5EF4-FFF2-40B4-BE49-F238E27FC236}">
                <a16:creationId xmlns:a16="http://schemas.microsoft.com/office/drawing/2014/main" id="{C947CA73-5DA9-5DF2-34FF-F11FA638CBB4}"/>
              </a:ext>
            </a:extLst>
          </p:cNvPr>
          <p:cNvSpPr>
            <a:spLocks noGrp="1"/>
          </p:cNvSpPr>
          <p:nvPr>
            <p:ph type="body" sz="quarter" idx="10"/>
          </p:nvPr>
        </p:nvSpPr>
        <p:spPr>
          <a:xfrm>
            <a:off x="8127866" y="6345237"/>
            <a:ext cx="3945990" cy="339912"/>
          </a:xfrm>
        </p:spPr>
        <p:txBody>
          <a:bodyPr/>
          <a:lstStyle/>
          <a:p>
            <a:r>
              <a:rPr lang="en-EE" dirty="0">
                <a:solidFill>
                  <a:schemeClr val="bg1"/>
                </a:solidFill>
              </a:rPr>
              <a:t>SEI Tallinn 2026</a:t>
            </a:r>
          </a:p>
        </p:txBody>
      </p:sp>
      <p:sp>
        <p:nvSpPr>
          <p:cNvPr id="8" name="TextBox 7">
            <a:extLst>
              <a:ext uri="{FF2B5EF4-FFF2-40B4-BE49-F238E27FC236}">
                <a16:creationId xmlns:a16="http://schemas.microsoft.com/office/drawing/2014/main" id="{DE6D1865-33D2-8AC9-67B1-C1EBCA39B51D}"/>
              </a:ext>
            </a:extLst>
          </p:cNvPr>
          <p:cNvSpPr txBox="1"/>
          <p:nvPr/>
        </p:nvSpPr>
        <p:spPr>
          <a:xfrm>
            <a:off x="7974994" y="6214432"/>
            <a:ext cx="4102100" cy="261610"/>
          </a:xfrm>
          <a:prstGeom prst="rect">
            <a:avLst/>
          </a:prstGeom>
          <a:noFill/>
        </p:spPr>
        <p:txBody>
          <a:bodyPr wrap="square" lIns="91440" tIns="45720" rIns="91440" bIns="45720" anchor="t">
            <a:spAutoFit/>
          </a:bodyPr>
          <a:lstStyle/>
          <a:p>
            <a:pPr algn="r"/>
            <a:r>
              <a:rPr lang="en-EE" sz="1100" dirty="0">
                <a:solidFill>
                  <a:schemeClr val="bg1"/>
                </a:solidFill>
              </a:rPr>
              <a:t>Foto: </a:t>
            </a:r>
            <a:r>
              <a:rPr lang="et-EE" sz="1100">
                <a:solidFill>
                  <a:schemeClr val="bg1"/>
                </a:solidFill>
              </a:rPr>
              <a:t>Anette Parksepp, SEI</a:t>
            </a:r>
            <a:endParaRPr lang="en-EE" sz="1100">
              <a:solidFill>
                <a:schemeClr val="bg1"/>
              </a:solidFill>
              <a:cs typeface="Arial" panose="020B0604020202020204"/>
            </a:endParaRPr>
          </a:p>
        </p:txBody>
      </p:sp>
    </p:spTree>
    <p:extLst>
      <p:ext uri="{BB962C8B-B14F-4D97-AF65-F5344CB8AC3E}">
        <p14:creationId xmlns:p14="http://schemas.microsoft.com/office/powerpoint/2010/main" val="1138493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5C3ED-2A92-4038-4100-6AB8FFCFF2EA}"/>
              </a:ext>
            </a:extLst>
          </p:cNvPr>
          <p:cNvSpPr>
            <a:spLocks noGrp="1"/>
          </p:cNvSpPr>
          <p:nvPr>
            <p:ph type="title"/>
          </p:nvPr>
        </p:nvSpPr>
        <p:spPr/>
        <p:txBody>
          <a:bodyPr/>
          <a:lstStyle/>
          <a:p>
            <a:r>
              <a:rPr lang="en-EE" dirty="0">
                <a:latin typeface="Arial"/>
                <a:cs typeface="Arial"/>
              </a:rPr>
              <a:t>Millele mõõtmisel tähelepanu pöörata?</a:t>
            </a:r>
          </a:p>
        </p:txBody>
      </p:sp>
      <p:sp>
        <p:nvSpPr>
          <p:cNvPr id="3" name="Content Placeholder 2">
            <a:extLst>
              <a:ext uri="{FF2B5EF4-FFF2-40B4-BE49-F238E27FC236}">
                <a16:creationId xmlns:a16="http://schemas.microsoft.com/office/drawing/2014/main" id="{A1B8DDC0-D6F4-E5A2-BEFA-77135D083918}"/>
              </a:ext>
            </a:extLst>
          </p:cNvPr>
          <p:cNvSpPr>
            <a:spLocks noGrp="1"/>
          </p:cNvSpPr>
          <p:nvPr>
            <p:ph sz="quarter" idx="12"/>
          </p:nvPr>
        </p:nvSpPr>
        <p:spPr/>
        <p:txBody>
          <a:bodyPr/>
          <a:lstStyle/>
          <a:p>
            <a:r>
              <a:rPr lang="en-EE" dirty="0"/>
              <a:t>Iga koha juures märkige:</a:t>
            </a:r>
          </a:p>
          <a:p>
            <a:pPr marL="1257300" lvl="2" indent="-342900">
              <a:buFont typeface="Arial" panose="020B0604020202020204" pitchFamily="34" charset="0"/>
              <a:buChar char="•"/>
            </a:pPr>
            <a:r>
              <a:rPr lang="en-EE" dirty="0"/>
              <a:t>mida te mõõtsite; </a:t>
            </a:r>
          </a:p>
          <a:p>
            <a:pPr marL="1257300" lvl="2" indent="-342900">
              <a:buFont typeface="Arial" panose="020B0604020202020204" pitchFamily="34" charset="0"/>
              <a:buChar char="•"/>
            </a:pPr>
            <a:r>
              <a:rPr lang="en-EE" dirty="0"/>
              <a:t>kas koht oli päikese käes või varjus; </a:t>
            </a:r>
          </a:p>
          <a:p>
            <a:pPr marL="1257300" lvl="2" indent="-342900">
              <a:buFont typeface="Arial" panose="020B0604020202020204" pitchFamily="34" charset="0"/>
              <a:buChar char="•"/>
            </a:pPr>
            <a:r>
              <a:rPr lang="en-EE" dirty="0"/>
              <a:t>millisest materjalist pind oli; </a:t>
            </a:r>
          </a:p>
          <a:p>
            <a:pPr marL="1257300" lvl="2" indent="-342900">
              <a:buFont typeface="Arial" panose="020B0604020202020204" pitchFamily="34" charset="0"/>
              <a:buChar char="•"/>
            </a:pPr>
            <a:r>
              <a:rPr lang="en-EE" dirty="0"/>
              <a:t>milline oli temperatuur; </a:t>
            </a:r>
          </a:p>
          <a:p>
            <a:pPr marL="1257300" lvl="2" indent="-342900">
              <a:buFont typeface="Arial" panose="020B0604020202020204" pitchFamily="34" charset="0"/>
              <a:buChar char="•"/>
            </a:pPr>
            <a:r>
              <a:rPr lang="en-EE" dirty="0"/>
              <a:t>mis võis tulemust mõjutada. </a:t>
            </a:r>
          </a:p>
          <a:p>
            <a:r>
              <a:rPr lang="en-EE" dirty="0" err="1">
                <a:latin typeface="Arial"/>
                <a:cs typeface="Arial"/>
              </a:rPr>
              <a:t>Küsige</a:t>
            </a:r>
            <a:r>
              <a:rPr lang="en-EE" dirty="0">
                <a:latin typeface="Arial"/>
                <a:cs typeface="Arial"/>
              </a:rPr>
              <a:t> </a:t>
            </a:r>
            <a:r>
              <a:rPr lang="en-EE" dirty="0" err="1">
                <a:latin typeface="Arial"/>
                <a:cs typeface="Arial"/>
              </a:rPr>
              <a:t>endalt</a:t>
            </a:r>
            <a:r>
              <a:rPr lang="en-EE" dirty="0">
                <a:latin typeface="Arial"/>
                <a:cs typeface="Arial"/>
              </a:rPr>
              <a:t>: </a:t>
            </a:r>
            <a:r>
              <a:rPr lang="en-EE" b="1" dirty="0">
                <a:latin typeface="Arial"/>
                <a:cs typeface="Arial"/>
              </a:rPr>
              <a:t>kas </a:t>
            </a:r>
            <a:r>
              <a:rPr lang="en-EE" b="1" dirty="0" err="1">
                <a:latin typeface="Arial"/>
                <a:cs typeface="Arial"/>
              </a:rPr>
              <a:t>erinevuse</a:t>
            </a:r>
            <a:r>
              <a:rPr lang="en-EE" b="1" dirty="0">
                <a:latin typeface="Arial"/>
                <a:cs typeface="Arial"/>
              </a:rPr>
              <a:t> </a:t>
            </a:r>
            <a:r>
              <a:rPr lang="en-EE" b="1" dirty="0" err="1">
                <a:latin typeface="Arial"/>
                <a:cs typeface="Arial"/>
              </a:rPr>
              <a:t>põhjustas</a:t>
            </a:r>
            <a:r>
              <a:rPr lang="en-EE" b="1" dirty="0">
                <a:latin typeface="Arial"/>
                <a:cs typeface="Arial"/>
              </a:rPr>
              <a:t> </a:t>
            </a:r>
            <a:r>
              <a:rPr lang="en-EE" b="1" dirty="0" err="1">
                <a:latin typeface="Arial"/>
                <a:cs typeface="Arial"/>
              </a:rPr>
              <a:t>materjal</a:t>
            </a:r>
            <a:r>
              <a:rPr lang="en-EE" b="1" dirty="0">
                <a:latin typeface="Arial"/>
                <a:cs typeface="Arial"/>
              </a:rPr>
              <a:t>, </a:t>
            </a:r>
            <a:r>
              <a:rPr lang="en-EE" b="1" dirty="0" err="1">
                <a:latin typeface="Arial"/>
                <a:cs typeface="Arial"/>
              </a:rPr>
              <a:t>värv</a:t>
            </a:r>
            <a:r>
              <a:rPr lang="en-EE" b="1" dirty="0">
                <a:latin typeface="Arial"/>
                <a:cs typeface="Arial"/>
              </a:rPr>
              <a:t>, </a:t>
            </a:r>
            <a:r>
              <a:rPr lang="en-EE" b="1" dirty="0" err="1">
                <a:latin typeface="Arial"/>
                <a:cs typeface="Arial"/>
              </a:rPr>
              <a:t>vari</a:t>
            </a:r>
            <a:r>
              <a:rPr lang="en-EE" b="1" dirty="0">
                <a:latin typeface="Arial"/>
                <a:cs typeface="Arial"/>
              </a:rPr>
              <a:t>, </a:t>
            </a:r>
            <a:r>
              <a:rPr lang="en-EE" b="1" dirty="0" err="1">
                <a:latin typeface="Arial"/>
                <a:cs typeface="Arial"/>
              </a:rPr>
              <a:t>taimestik</a:t>
            </a:r>
            <a:r>
              <a:rPr lang="en-EE" b="1" dirty="0">
                <a:latin typeface="Arial"/>
                <a:cs typeface="Arial"/>
              </a:rPr>
              <a:t> </a:t>
            </a:r>
            <a:r>
              <a:rPr lang="en-EE" b="1" dirty="0" err="1">
                <a:latin typeface="Arial"/>
                <a:cs typeface="Arial"/>
              </a:rPr>
              <a:t>või</a:t>
            </a:r>
            <a:r>
              <a:rPr lang="en-EE" b="1" dirty="0">
                <a:latin typeface="Arial"/>
                <a:cs typeface="Arial"/>
              </a:rPr>
              <a:t> </a:t>
            </a:r>
            <a:r>
              <a:rPr lang="en-EE" b="1" dirty="0" err="1">
                <a:latin typeface="Arial"/>
                <a:cs typeface="Arial"/>
              </a:rPr>
              <a:t>niiskus</a:t>
            </a:r>
            <a:r>
              <a:rPr lang="en-EE" b="1" dirty="0">
                <a:latin typeface="Arial"/>
                <a:cs typeface="Arial"/>
              </a:rPr>
              <a:t>?</a:t>
            </a:r>
            <a:endParaRPr lang="en-EE" dirty="0">
              <a:latin typeface="Arial"/>
              <a:cs typeface="Arial"/>
            </a:endParaRPr>
          </a:p>
          <a:p>
            <a:endParaRPr lang="en-EE" dirty="0"/>
          </a:p>
        </p:txBody>
      </p:sp>
      <p:sp>
        <p:nvSpPr>
          <p:cNvPr id="4" name="Text Placeholder 3">
            <a:extLst>
              <a:ext uri="{FF2B5EF4-FFF2-40B4-BE49-F238E27FC236}">
                <a16:creationId xmlns:a16="http://schemas.microsoft.com/office/drawing/2014/main" id="{CDB2AA5E-95A0-D0C9-D5B1-30706227C3D9}"/>
              </a:ext>
            </a:extLst>
          </p:cNvPr>
          <p:cNvSpPr>
            <a:spLocks noGrp="1"/>
          </p:cNvSpPr>
          <p:nvPr>
            <p:ph type="body" sz="quarter" idx="10"/>
          </p:nvPr>
        </p:nvSpPr>
        <p:spPr/>
        <p:txBody>
          <a:bodyPr/>
          <a:lstStyle/>
          <a:p>
            <a:r>
              <a:rPr lang="en-GB" dirty="0"/>
              <a:t>SEI Tallinn 2026</a:t>
            </a:r>
            <a:endParaRPr lang="en-EE" dirty="0"/>
          </a:p>
        </p:txBody>
      </p:sp>
    </p:spTree>
    <p:extLst>
      <p:ext uri="{BB962C8B-B14F-4D97-AF65-F5344CB8AC3E}">
        <p14:creationId xmlns:p14="http://schemas.microsoft.com/office/powerpoint/2010/main" val="2521901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0A85-E422-5CB6-A580-CD35D9E39A46}"/>
              </a:ext>
            </a:extLst>
          </p:cNvPr>
          <p:cNvSpPr>
            <a:spLocks noGrp="1"/>
          </p:cNvSpPr>
          <p:nvPr>
            <p:ph type="title"/>
          </p:nvPr>
        </p:nvSpPr>
        <p:spPr/>
        <p:txBody>
          <a:bodyPr/>
          <a:lstStyle/>
          <a:p>
            <a:r>
              <a:rPr lang="et-EE" dirty="0">
                <a:latin typeface="Arial"/>
                <a:cs typeface="Arial"/>
              </a:rPr>
              <a:t>Grupitöö u</a:t>
            </a:r>
            <a:r>
              <a:rPr lang="en-EE" dirty="0">
                <a:latin typeface="Arial"/>
                <a:cs typeface="Arial"/>
              </a:rPr>
              <a:t>urimisküsimus</a:t>
            </a:r>
            <a:r>
              <a:rPr lang="et-EE" dirty="0" err="1">
                <a:latin typeface="Arial"/>
                <a:cs typeface="Arial"/>
              </a:rPr>
              <a:t>ed</a:t>
            </a:r>
            <a:endParaRPr lang="en-EE" dirty="0"/>
          </a:p>
        </p:txBody>
      </p:sp>
      <p:sp>
        <p:nvSpPr>
          <p:cNvPr id="3" name="Content Placeholder 2">
            <a:extLst>
              <a:ext uri="{FF2B5EF4-FFF2-40B4-BE49-F238E27FC236}">
                <a16:creationId xmlns:a16="http://schemas.microsoft.com/office/drawing/2014/main" id="{B8B58CF5-F768-038B-585B-463C9FF49DD2}"/>
              </a:ext>
            </a:extLst>
          </p:cNvPr>
          <p:cNvSpPr>
            <a:spLocks noGrp="1"/>
          </p:cNvSpPr>
          <p:nvPr>
            <p:ph sz="quarter" idx="12"/>
          </p:nvPr>
        </p:nvSpPr>
        <p:spPr/>
        <p:txBody>
          <a:bodyPr/>
          <a:lstStyle/>
          <a:p>
            <a:pPr marL="457200" indent="-457200">
              <a:buFont typeface="Arial" panose="020B0604020202020204" pitchFamily="34" charset="0"/>
              <a:buChar char="•"/>
            </a:pPr>
            <a:r>
              <a:rPr lang="en-EE" b="1" dirty="0"/>
              <a:t>Kus asuvad meie kooli ümbruse kõige kuumemad ja kõige jahedamad kohad?</a:t>
            </a:r>
            <a:endParaRPr lang="et-EE" b="1" dirty="0"/>
          </a:p>
          <a:p>
            <a:r>
              <a:rPr lang="en-EE" dirty="0">
                <a:latin typeface="Arial"/>
                <a:cs typeface="Arial"/>
              </a:rPr>
              <a:t>Mõõtke </a:t>
            </a:r>
            <a:r>
              <a:rPr lang="et-EE" dirty="0">
                <a:latin typeface="Arial"/>
                <a:cs typeface="Arial"/>
              </a:rPr>
              <a:t>3-5 </a:t>
            </a:r>
            <a:r>
              <a:rPr lang="en-EE" dirty="0">
                <a:latin typeface="Arial"/>
                <a:cs typeface="Arial"/>
              </a:rPr>
              <a:t>pind</a:t>
            </a:r>
            <a:r>
              <a:rPr lang="et-EE" dirty="0">
                <a:latin typeface="Arial"/>
                <a:cs typeface="Arial"/>
              </a:rPr>
              <a:t>a</a:t>
            </a:r>
            <a:r>
              <a:rPr lang="en-EE" dirty="0">
                <a:latin typeface="Arial"/>
                <a:cs typeface="Arial"/>
              </a:rPr>
              <a:t> ja pange kirja:</a:t>
            </a:r>
          </a:p>
          <a:p>
            <a:pPr marL="800100" lvl="1" indent="-342900">
              <a:buFont typeface="Arial" panose="020B0604020202020204" pitchFamily="34" charset="0"/>
              <a:buChar char="•"/>
            </a:pPr>
            <a:r>
              <a:rPr lang="en-EE" dirty="0">
                <a:latin typeface="Arial"/>
                <a:cs typeface="Arial"/>
              </a:rPr>
              <a:t>milline koht oli kõige kuumem; </a:t>
            </a:r>
          </a:p>
          <a:p>
            <a:pPr marL="800100" lvl="1" indent="-342900">
              <a:buFont typeface="Arial" panose="020B0604020202020204" pitchFamily="34" charset="0"/>
              <a:buChar char="•"/>
            </a:pPr>
            <a:r>
              <a:rPr lang="en-EE" dirty="0"/>
              <a:t>milline koht oli kõige jahedam;</a:t>
            </a:r>
            <a:endParaRPr lang="et-EE" b="1" dirty="0"/>
          </a:p>
          <a:p>
            <a:pPr marL="457200" indent="-457200">
              <a:buFont typeface="Arial" panose="020B0604020202020204" pitchFamily="34" charset="0"/>
              <a:buChar char="•"/>
            </a:pPr>
            <a:r>
              <a:rPr lang="et-EE" b="1" dirty="0">
                <a:latin typeface="Arial"/>
                <a:cs typeface="Arial"/>
              </a:rPr>
              <a:t>Mil</a:t>
            </a:r>
            <a:r>
              <a:rPr lang="en-EE" b="1" dirty="0" err="1">
                <a:latin typeface="Arial"/>
                <a:cs typeface="Arial"/>
              </a:rPr>
              <a:t>lised</a:t>
            </a:r>
            <a:r>
              <a:rPr lang="en-EE" b="1" dirty="0">
                <a:latin typeface="Arial"/>
                <a:cs typeface="Arial"/>
              </a:rPr>
              <a:t> </a:t>
            </a:r>
            <a:r>
              <a:rPr lang="en-EE" b="1" dirty="0" err="1">
                <a:latin typeface="Arial"/>
                <a:cs typeface="Arial"/>
              </a:rPr>
              <a:t>lahendus</a:t>
            </a:r>
            <a:r>
              <a:rPr lang="et-EE" b="1" dirty="0" err="1">
                <a:latin typeface="Arial"/>
                <a:cs typeface="Arial"/>
              </a:rPr>
              <a:t>ed</a:t>
            </a:r>
            <a:r>
              <a:rPr lang="et-EE" b="1" dirty="0">
                <a:latin typeface="Arial"/>
                <a:cs typeface="Arial"/>
              </a:rPr>
              <a:t> </a:t>
            </a:r>
            <a:r>
              <a:rPr lang="en-EE" b="1" dirty="0">
                <a:latin typeface="Arial"/>
                <a:cs typeface="Arial"/>
              </a:rPr>
              <a:t>sobiksid </a:t>
            </a:r>
            <a:r>
              <a:rPr lang="en-GB" b="1" dirty="0" err="1">
                <a:latin typeface="Arial"/>
                <a:cs typeface="Arial"/>
              </a:rPr>
              <a:t>meie</a:t>
            </a:r>
            <a:r>
              <a:rPr lang="en-GB" b="1" dirty="0">
                <a:latin typeface="Arial"/>
                <a:cs typeface="Arial"/>
              </a:rPr>
              <a:t> </a:t>
            </a:r>
            <a:r>
              <a:rPr lang="en-GB" b="1" dirty="0" err="1">
                <a:latin typeface="Arial"/>
                <a:cs typeface="Arial"/>
              </a:rPr>
              <a:t>koolile</a:t>
            </a:r>
            <a:r>
              <a:rPr lang="en-EE" b="1" dirty="0">
                <a:latin typeface="Arial"/>
                <a:cs typeface="Arial"/>
              </a:rPr>
              <a:t> kuumasaarte leevendamiseks</a:t>
            </a:r>
            <a:r>
              <a:rPr lang="et-EE" b="1" dirty="0">
                <a:latin typeface="Arial"/>
                <a:cs typeface="Arial"/>
              </a:rPr>
              <a:t>?</a:t>
            </a:r>
          </a:p>
          <a:p>
            <a:endParaRPr lang="en-EE" dirty="0"/>
          </a:p>
        </p:txBody>
      </p:sp>
      <p:sp>
        <p:nvSpPr>
          <p:cNvPr id="4" name="Text Placeholder 3">
            <a:extLst>
              <a:ext uri="{FF2B5EF4-FFF2-40B4-BE49-F238E27FC236}">
                <a16:creationId xmlns:a16="http://schemas.microsoft.com/office/drawing/2014/main" id="{DFEECAA5-0339-B8B8-D7BD-364662994375}"/>
              </a:ext>
            </a:extLst>
          </p:cNvPr>
          <p:cNvSpPr>
            <a:spLocks noGrp="1"/>
          </p:cNvSpPr>
          <p:nvPr>
            <p:ph type="body" sz="quarter" idx="10"/>
          </p:nvPr>
        </p:nvSpPr>
        <p:spPr/>
        <p:txBody>
          <a:bodyPr/>
          <a:lstStyle/>
          <a:p>
            <a:r>
              <a:rPr lang="en-EE" dirty="0"/>
              <a:t>SEI Tallinn 2026</a:t>
            </a:r>
          </a:p>
        </p:txBody>
      </p:sp>
    </p:spTree>
    <p:extLst>
      <p:ext uri="{BB962C8B-B14F-4D97-AF65-F5344CB8AC3E}">
        <p14:creationId xmlns:p14="http://schemas.microsoft.com/office/powerpoint/2010/main" val="17271273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5A07D-1E7B-F0F7-79DF-470F42F6C8E5}"/>
              </a:ext>
            </a:extLst>
          </p:cNvPr>
          <p:cNvSpPr>
            <a:spLocks noGrp="1"/>
          </p:cNvSpPr>
          <p:nvPr>
            <p:ph type="title"/>
          </p:nvPr>
        </p:nvSpPr>
        <p:spPr/>
        <p:txBody>
          <a:bodyPr/>
          <a:lstStyle/>
          <a:p>
            <a:r>
              <a:rPr lang="en-EE" dirty="0">
                <a:latin typeface="Arial"/>
                <a:cs typeface="Arial"/>
              </a:rPr>
              <a:t>Loovkodutöö: tee kuumasaared nähtavaks!</a:t>
            </a:r>
          </a:p>
        </p:txBody>
      </p:sp>
      <p:sp>
        <p:nvSpPr>
          <p:cNvPr id="3" name="Content Placeholder 2">
            <a:extLst>
              <a:ext uri="{FF2B5EF4-FFF2-40B4-BE49-F238E27FC236}">
                <a16:creationId xmlns:a16="http://schemas.microsoft.com/office/drawing/2014/main" id="{42758C7A-6669-E4E4-71F7-DD8BCF8D461C}"/>
              </a:ext>
            </a:extLst>
          </p:cNvPr>
          <p:cNvSpPr>
            <a:spLocks noGrp="1"/>
          </p:cNvSpPr>
          <p:nvPr>
            <p:ph sz="quarter" idx="12"/>
          </p:nvPr>
        </p:nvSpPr>
        <p:spPr>
          <a:xfrm>
            <a:off x="587374" y="2544175"/>
            <a:ext cx="5508625" cy="3282191"/>
          </a:xfrm>
        </p:spPr>
        <p:txBody>
          <a:bodyPr/>
          <a:lstStyle/>
          <a:p>
            <a:pPr marL="742950" lvl="1" indent="-285750">
              <a:buFont typeface="Arial" panose="020B0604020202020204" pitchFamily="34" charset="0"/>
              <a:buChar char="•"/>
            </a:pPr>
            <a:r>
              <a:rPr lang="en-EE" dirty="0"/>
              <a:t>mis on linna kuumasaar; </a:t>
            </a:r>
          </a:p>
          <a:p>
            <a:pPr marL="742950" lvl="1" indent="-285750">
              <a:buFont typeface="Arial" panose="020B0604020202020204" pitchFamily="34" charset="0"/>
              <a:buChar char="•"/>
            </a:pPr>
            <a:r>
              <a:rPr lang="en-EE" dirty="0"/>
              <a:t>miks see tekib; </a:t>
            </a:r>
          </a:p>
          <a:p>
            <a:pPr marL="742950" lvl="1" indent="-285750">
              <a:buFont typeface="Arial" panose="020B0604020202020204" pitchFamily="34" charset="0"/>
              <a:buChar char="•"/>
            </a:pPr>
            <a:r>
              <a:rPr lang="en-EE" dirty="0"/>
              <a:t>kuidas see inimesi ja linnaruumi mõjutab; </a:t>
            </a:r>
          </a:p>
          <a:p>
            <a:pPr marL="742950" lvl="1" indent="-285750">
              <a:buFont typeface="Arial" panose="020B0604020202020204" pitchFamily="34" charset="0"/>
              <a:buChar char="•"/>
            </a:pPr>
            <a:r>
              <a:rPr lang="en-EE" dirty="0"/>
              <a:t>millised lahendused aitavad kuumust vähendada.</a:t>
            </a:r>
          </a:p>
        </p:txBody>
      </p:sp>
      <p:sp>
        <p:nvSpPr>
          <p:cNvPr id="4" name="Text Placeholder 3">
            <a:extLst>
              <a:ext uri="{FF2B5EF4-FFF2-40B4-BE49-F238E27FC236}">
                <a16:creationId xmlns:a16="http://schemas.microsoft.com/office/drawing/2014/main" id="{88937C92-18B8-945C-ECC3-E288C58172A2}"/>
              </a:ext>
            </a:extLst>
          </p:cNvPr>
          <p:cNvSpPr>
            <a:spLocks noGrp="1"/>
          </p:cNvSpPr>
          <p:nvPr>
            <p:ph type="body" sz="quarter" idx="10"/>
          </p:nvPr>
        </p:nvSpPr>
        <p:spPr/>
        <p:txBody>
          <a:bodyPr/>
          <a:lstStyle/>
          <a:p>
            <a:r>
              <a:rPr lang="en-EE" dirty="0"/>
              <a:t>SEI Tallinn 2026</a:t>
            </a:r>
          </a:p>
        </p:txBody>
      </p:sp>
      <p:sp>
        <p:nvSpPr>
          <p:cNvPr id="9" name="Rectangle 8">
            <a:extLst>
              <a:ext uri="{FF2B5EF4-FFF2-40B4-BE49-F238E27FC236}">
                <a16:creationId xmlns:a16="http://schemas.microsoft.com/office/drawing/2014/main" id="{591E252E-AA54-A06A-2D91-3CEF3868C3B4}"/>
              </a:ext>
            </a:extLst>
          </p:cNvPr>
          <p:cNvSpPr/>
          <p:nvPr/>
        </p:nvSpPr>
        <p:spPr>
          <a:xfrm>
            <a:off x="6303629" y="2897445"/>
            <a:ext cx="5620514" cy="2985432"/>
          </a:xfrm>
          <a:prstGeom prst="rect">
            <a:avLst/>
          </a:prstGeom>
          <a:solidFill>
            <a:schemeClr val="tx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E" dirty="0"/>
          </a:p>
        </p:txBody>
      </p:sp>
      <p:sp>
        <p:nvSpPr>
          <p:cNvPr id="6" name="TextBox 5">
            <a:extLst>
              <a:ext uri="{FF2B5EF4-FFF2-40B4-BE49-F238E27FC236}">
                <a16:creationId xmlns:a16="http://schemas.microsoft.com/office/drawing/2014/main" id="{3807D8EF-85F8-E649-BD76-5FCC7BEFA7FF}"/>
              </a:ext>
            </a:extLst>
          </p:cNvPr>
          <p:cNvSpPr txBox="1"/>
          <p:nvPr/>
        </p:nvSpPr>
        <p:spPr>
          <a:xfrm>
            <a:off x="6303629" y="2897445"/>
            <a:ext cx="5171531" cy="2985433"/>
          </a:xfrm>
          <a:prstGeom prst="rect">
            <a:avLst/>
          </a:prstGeom>
          <a:noFill/>
          <a:ln>
            <a:solidFill>
              <a:schemeClr val="tx2"/>
            </a:solidFill>
          </a:ln>
        </p:spPr>
        <p:txBody>
          <a:bodyPr wrap="square">
            <a:spAutoFit/>
          </a:bodyPr>
          <a:lstStyle/>
          <a:p>
            <a:pPr>
              <a:buNone/>
            </a:pPr>
            <a:r>
              <a:rPr lang="en-EE" sz="2400" dirty="0">
                <a:solidFill>
                  <a:schemeClr val="bg1"/>
                </a:solidFill>
              </a:rPr>
              <a:t>Võimalikud formaadid:</a:t>
            </a:r>
          </a:p>
          <a:p>
            <a:pPr marL="1257300" lvl="2" indent="-342900">
              <a:buFont typeface="Arial" panose="020B0604020202020204" pitchFamily="34" charset="0"/>
              <a:buChar char="•"/>
            </a:pPr>
            <a:r>
              <a:rPr lang="en-EE" sz="2000" dirty="0">
                <a:solidFill>
                  <a:schemeClr val="bg1"/>
                </a:solidFill>
              </a:rPr>
              <a:t>infograafik; </a:t>
            </a:r>
          </a:p>
          <a:p>
            <a:pPr marL="1257300" lvl="2" indent="-342900">
              <a:buFont typeface="Arial" panose="020B0604020202020204" pitchFamily="34" charset="0"/>
              <a:buChar char="•"/>
            </a:pPr>
            <a:r>
              <a:rPr lang="en-EE" sz="2000" dirty="0">
                <a:solidFill>
                  <a:schemeClr val="bg1"/>
                </a:solidFill>
              </a:rPr>
              <a:t>lühivideo või animatsioon; </a:t>
            </a:r>
          </a:p>
          <a:p>
            <a:pPr marL="1257300" lvl="2" indent="-342900">
              <a:buFont typeface="Arial" panose="020B0604020202020204" pitchFamily="34" charset="0"/>
              <a:buChar char="•"/>
            </a:pPr>
            <a:r>
              <a:rPr lang="en-EE" sz="2000" dirty="0">
                <a:solidFill>
                  <a:schemeClr val="bg1"/>
                </a:solidFill>
              </a:rPr>
              <a:t>plakat; </a:t>
            </a:r>
          </a:p>
          <a:p>
            <a:pPr marL="1257300" lvl="2" indent="-342900">
              <a:buFont typeface="Arial" panose="020B0604020202020204" pitchFamily="34" charset="0"/>
              <a:buChar char="•"/>
            </a:pPr>
            <a:r>
              <a:rPr lang="en-EE" sz="2000" dirty="0">
                <a:solidFill>
                  <a:schemeClr val="bg1"/>
                </a:solidFill>
              </a:rPr>
              <a:t>fotolugu; </a:t>
            </a:r>
          </a:p>
          <a:p>
            <a:pPr marL="1257300" lvl="2" indent="-342900">
              <a:buFont typeface="Arial" panose="020B0604020202020204" pitchFamily="34" charset="0"/>
              <a:buChar char="•"/>
            </a:pPr>
            <a:r>
              <a:rPr lang="en-EE" sz="2000" dirty="0">
                <a:solidFill>
                  <a:schemeClr val="bg1"/>
                </a:solidFill>
              </a:rPr>
              <a:t>koomiks; </a:t>
            </a:r>
          </a:p>
          <a:p>
            <a:pPr marL="1257300" lvl="2" indent="-342900">
              <a:buFont typeface="Arial" panose="020B0604020202020204" pitchFamily="34" charset="0"/>
              <a:buChar char="•"/>
            </a:pPr>
            <a:r>
              <a:rPr lang="en-EE" sz="2000" dirty="0">
                <a:solidFill>
                  <a:schemeClr val="bg1"/>
                </a:solidFill>
              </a:rPr>
              <a:t>esitlus; </a:t>
            </a:r>
          </a:p>
          <a:p>
            <a:pPr marL="1257300" lvl="2" indent="-342900">
              <a:buFont typeface="Arial" panose="020B0604020202020204" pitchFamily="34" charset="0"/>
              <a:buChar char="•"/>
            </a:pPr>
            <a:r>
              <a:rPr lang="en-EE" sz="2000" dirty="0">
                <a:solidFill>
                  <a:schemeClr val="bg1"/>
                </a:solidFill>
              </a:rPr>
              <a:t>makett või muu loominguline lahendus</a:t>
            </a:r>
            <a:r>
              <a:rPr lang="en-EE" sz="2400" dirty="0">
                <a:solidFill>
                  <a:schemeClr val="bg1"/>
                </a:solidFill>
              </a:rPr>
              <a:t>. </a:t>
            </a:r>
          </a:p>
        </p:txBody>
      </p:sp>
      <p:sp>
        <p:nvSpPr>
          <p:cNvPr id="8" name="TextBox 7">
            <a:extLst>
              <a:ext uri="{FF2B5EF4-FFF2-40B4-BE49-F238E27FC236}">
                <a16:creationId xmlns:a16="http://schemas.microsoft.com/office/drawing/2014/main" id="{7C4EB688-85FA-C870-C1B1-7BD11457C522}"/>
              </a:ext>
            </a:extLst>
          </p:cNvPr>
          <p:cNvSpPr txBox="1"/>
          <p:nvPr/>
        </p:nvSpPr>
        <p:spPr>
          <a:xfrm>
            <a:off x="587375" y="1901851"/>
            <a:ext cx="9073983" cy="523220"/>
          </a:xfrm>
          <a:prstGeom prst="rect">
            <a:avLst/>
          </a:prstGeom>
          <a:noFill/>
        </p:spPr>
        <p:txBody>
          <a:bodyPr wrap="square">
            <a:spAutoFit/>
          </a:bodyPr>
          <a:lstStyle/>
          <a:p>
            <a:r>
              <a:rPr lang="en-EE" sz="2800" dirty="0"/>
              <a:t>Vali endale sobiv formaat ja loo töö, mis selgitab:</a:t>
            </a:r>
          </a:p>
        </p:txBody>
      </p:sp>
    </p:spTree>
    <p:extLst>
      <p:ext uri="{BB962C8B-B14F-4D97-AF65-F5344CB8AC3E}">
        <p14:creationId xmlns:p14="http://schemas.microsoft.com/office/powerpoint/2010/main" val="18532328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34CE4-60EA-893C-4D5D-1D92CA984219}"/>
              </a:ext>
            </a:extLst>
          </p:cNvPr>
          <p:cNvSpPr>
            <a:spLocks noGrp="1"/>
          </p:cNvSpPr>
          <p:nvPr>
            <p:ph type="title"/>
          </p:nvPr>
        </p:nvSpPr>
        <p:spPr/>
        <p:txBody>
          <a:bodyPr/>
          <a:lstStyle/>
          <a:p>
            <a:r>
              <a:rPr lang="en-EE" dirty="0">
                <a:latin typeface="Arial"/>
                <a:cs typeface="Arial"/>
              </a:rPr>
              <a:t>Lisamaterjalid</a:t>
            </a:r>
            <a:endParaRPr lang="en-EE" dirty="0"/>
          </a:p>
        </p:txBody>
      </p:sp>
      <p:sp>
        <p:nvSpPr>
          <p:cNvPr id="3" name="Content Placeholder 2">
            <a:extLst>
              <a:ext uri="{FF2B5EF4-FFF2-40B4-BE49-F238E27FC236}">
                <a16:creationId xmlns:a16="http://schemas.microsoft.com/office/drawing/2014/main" id="{A1751FB6-2277-7507-9637-104958AD9847}"/>
              </a:ext>
            </a:extLst>
          </p:cNvPr>
          <p:cNvSpPr>
            <a:spLocks noGrp="1"/>
          </p:cNvSpPr>
          <p:nvPr>
            <p:ph sz="quarter" idx="12"/>
          </p:nvPr>
        </p:nvSpPr>
        <p:spPr/>
        <p:txBody>
          <a:bodyPr/>
          <a:lstStyle/>
          <a:p>
            <a:pPr marL="342900" lvl="0" indent="-342900">
              <a:buFont typeface="Arial" panose="020B0604020202020204" pitchFamily="34" charset="0"/>
              <a:buChar char="•"/>
            </a:pPr>
            <a:r>
              <a:rPr lang="et-EE" sz="2000" dirty="0"/>
              <a:t>Video: </a:t>
            </a:r>
            <a:r>
              <a:rPr lang="et-EE" sz="2000" u="sng" dirty="0">
                <a:hlinkClick r:id="rId2"/>
              </a:rPr>
              <a:t>Mis on linna kuumasaared ja kuidas kliimamuutustele vastupidavamaid linnu luua?</a:t>
            </a:r>
            <a:r>
              <a:rPr lang="et-EE" sz="2000" dirty="0"/>
              <a:t> (8 min)</a:t>
            </a:r>
            <a:endParaRPr lang="en-EE" sz="2000" dirty="0"/>
          </a:p>
          <a:p>
            <a:pPr marL="342900" lvl="0" indent="-342900">
              <a:buFont typeface="Arial" panose="020B0604020202020204" pitchFamily="34" charset="0"/>
              <a:buChar char="•"/>
            </a:pPr>
            <a:r>
              <a:rPr lang="et-EE" sz="2000" dirty="0"/>
              <a:t>Interaktiivsete kaartidega artikkel: </a:t>
            </a:r>
            <a:r>
              <a:rPr lang="et-EE" sz="2000" u="sng" dirty="0">
                <a:hlinkClick r:id="rId3"/>
              </a:rPr>
              <a:t>Kuidas mõjutavad linna soojussaared meie linnu ja kogukondi?</a:t>
            </a:r>
            <a:r>
              <a:rPr lang="et-EE" sz="2000" dirty="0"/>
              <a:t> </a:t>
            </a:r>
            <a:endParaRPr lang="en-EE" sz="2000" dirty="0"/>
          </a:p>
          <a:p>
            <a:pPr marL="342900" lvl="0" indent="-342900">
              <a:buFont typeface="Arial" panose="020B0604020202020204" pitchFamily="34" charset="0"/>
              <a:buChar char="•"/>
            </a:pPr>
            <a:r>
              <a:rPr lang="et-EE" sz="2000" dirty="0"/>
              <a:t>Vaata reaalajas ilmaandmeid ja võrdle temperatuurierinevusi rohelistel aladel (pargid, taimkate), hallidel aladel (hooned, teed, taristu) ja sinistel aladel (vesi): </a:t>
            </a:r>
            <a:r>
              <a:rPr lang="et-EE" sz="2000" u="sng" dirty="0">
                <a:hlinkClick r:id="rId4"/>
              </a:rPr>
              <a:t>Tallinnas</a:t>
            </a:r>
            <a:r>
              <a:rPr lang="et-EE" sz="2000" dirty="0"/>
              <a:t> ja </a:t>
            </a:r>
            <a:r>
              <a:rPr lang="et-EE" sz="2000" u="sng" dirty="0">
                <a:hlinkClick r:id="rId5"/>
              </a:rPr>
              <a:t>Pärnus.</a:t>
            </a:r>
            <a:endParaRPr lang="en-EE" sz="2000" dirty="0"/>
          </a:p>
          <a:p>
            <a:pPr marL="342900" lvl="0" indent="-342900">
              <a:buFont typeface="Arial" panose="020B0604020202020204" pitchFamily="34" charset="0"/>
              <a:buChar char="•"/>
            </a:pPr>
            <a:r>
              <a:rPr lang="et-EE" sz="2000" u="sng" dirty="0">
                <a:hlinkClick r:id="rId6"/>
              </a:rPr>
              <a:t>Artikkel</a:t>
            </a:r>
            <a:r>
              <a:rPr lang="et-EE" sz="2000" dirty="0"/>
              <a:t> sellest, miks peab Eesti linnu kasvavale kuumale kohandama koos põnevate näidetega Euroopa linnadest.</a:t>
            </a:r>
            <a:endParaRPr lang="en-EE" sz="2000" dirty="0"/>
          </a:p>
          <a:p>
            <a:endParaRPr lang="en-EE" sz="2000" dirty="0"/>
          </a:p>
        </p:txBody>
      </p:sp>
      <p:sp>
        <p:nvSpPr>
          <p:cNvPr id="4" name="Text Placeholder 3">
            <a:extLst>
              <a:ext uri="{FF2B5EF4-FFF2-40B4-BE49-F238E27FC236}">
                <a16:creationId xmlns:a16="http://schemas.microsoft.com/office/drawing/2014/main" id="{3916626E-A6F9-9AF6-54EB-0A2FB70A36CB}"/>
              </a:ext>
            </a:extLst>
          </p:cNvPr>
          <p:cNvSpPr>
            <a:spLocks noGrp="1"/>
          </p:cNvSpPr>
          <p:nvPr>
            <p:ph type="body" sz="quarter" idx="10"/>
          </p:nvPr>
        </p:nvSpPr>
        <p:spPr/>
        <p:txBody>
          <a:bodyPr/>
          <a:lstStyle/>
          <a:p>
            <a:r>
              <a:rPr lang="en-GB" dirty="0"/>
              <a:t>S</a:t>
            </a:r>
            <a:r>
              <a:rPr lang="en-EE" dirty="0"/>
              <a:t>EI Tallinn 2026</a:t>
            </a:r>
          </a:p>
        </p:txBody>
      </p:sp>
    </p:spTree>
    <p:extLst>
      <p:ext uri="{BB962C8B-B14F-4D97-AF65-F5344CB8AC3E}">
        <p14:creationId xmlns:p14="http://schemas.microsoft.com/office/powerpoint/2010/main" val="24351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D31C0-4B98-3566-DD3D-98BC51C7B5EA}"/>
              </a:ext>
            </a:extLst>
          </p:cNvPr>
          <p:cNvSpPr>
            <a:spLocks noGrp="1"/>
          </p:cNvSpPr>
          <p:nvPr>
            <p:ph type="title"/>
          </p:nvPr>
        </p:nvSpPr>
        <p:spPr/>
        <p:txBody>
          <a:bodyPr/>
          <a:lstStyle/>
          <a:p>
            <a:r>
              <a:rPr lang="en-EE" dirty="0">
                <a:latin typeface="Arial"/>
                <a:cs typeface="Arial"/>
              </a:rPr>
              <a:t>Kasutatud allikad</a:t>
            </a:r>
            <a:endParaRPr lang="en-EE" dirty="0"/>
          </a:p>
        </p:txBody>
      </p:sp>
      <p:sp>
        <p:nvSpPr>
          <p:cNvPr id="3" name="Content Placeholder 2">
            <a:extLst>
              <a:ext uri="{FF2B5EF4-FFF2-40B4-BE49-F238E27FC236}">
                <a16:creationId xmlns:a16="http://schemas.microsoft.com/office/drawing/2014/main" id="{5A952C9D-537B-EE9E-4F92-CE24F92EAEAB}"/>
              </a:ext>
            </a:extLst>
          </p:cNvPr>
          <p:cNvSpPr>
            <a:spLocks noGrp="1"/>
          </p:cNvSpPr>
          <p:nvPr>
            <p:ph sz="quarter" idx="12"/>
          </p:nvPr>
        </p:nvSpPr>
        <p:spPr/>
        <p:txBody>
          <a:bodyPr/>
          <a:lstStyle/>
          <a:p>
            <a:r>
              <a:rPr lang="en-EE" sz="1400" dirty="0"/>
              <a:t>Hoy, A. (2025, 21. august). </a:t>
            </a:r>
            <a:r>
              <a:rPr lang="en-EE" sz="1400" i="1" dirty="0"/>
              <a:t>Eesti linnu peab kasvavale kuumale kohandama</a:t>
            </a:r>
            <a:r>
              <a:rPr lang="en-EE" sz="1400" dirty="0"/>
              <a:t>. Stockholm Environment Institute.</a:t>
            </a:r>
            <a:br>
              <a:rPr lang="en-EE" sz="1400" dirty="0"/>
            </a:br>
            <a:r>
              <a:rPr lang="en-GB" sz="1400" dirty="0">
                <a:hlinkClick r:id="rId2"/>
              </a:rPr>
              <a:t>https://www.sei.org/perspectives/kuumalained-eesti-linnades/</a:t>
            </a:r>
            <a:r>
              <a:rPr lang="en-GB" sz="1400" dirty="0"/>
              <a:t> </a:t>
            </a:r>
          </a:p>
          <a:p>
            <a:r>
              <a:rPr lang="en-EE" sz="1400" dirty="0"/>
              <a:t>Stockholm Environment Institute. (2026). </a:t>
            </a:r>
            <a:r>
              <a:rPr lang="en-EE" sz="1400" i="1" dirty="0"/>
              <a:t>Värsked kliimateadmised uue põlvkonna kuumasaarlastele</a:t>
            </a:r>
            <a:r>
              <a:rPr lang="en-EE" sz="1400" dirty="0"/>
              <a:t>.</a:t>
            </a:r>
            <a:br>
              <a:rPr lang="en-EE" sz="1400" dirty="0"/>
            </a:br>
            <a:r>
              <a:rPr lang="en-GB" sz="1400" dirty="0">
                <a:hlinkClick r:id="rId3"/>
              </a:rPr>
              <a:t>https://www.sei.org/projects/varsked-kliimateadmised-uue-polvkonna-kuumasaarlastele/</a:t>
            </a:r>
            <a:endParaRPr lang="en-GB" sz="1400" dirty="0"/>
          </a:p>
          <a:p>
            <a:r>
              <a:rPr lang="en-EE" sz="1400" dirty="0"/>
              <a:t>U.S. Environmental Protection Agency. (2026, 12. märts). </a:t>
            </a:r>
            <a:r>
              <a:rPr lang="en-EE" sz="1400" i="1" dirty="0"/>
              <a:t>Learn about heat island effects</a:t>
            </a:r>
            <a:r>
              <a:rPr lang="en-EE" sz="1400" dirty="0"/>
              <a:t>.</a:t>
            </a:r>
            <a:br>
              <a:rPr lang="en-EE" sz="1400" dirty="0"/>
            </a:br>
            <a:r>
              <a:rPr lang="en-GB" sz="1400" dirty="0">
                <a:hlinkClick r:id="rId4"/>
              </a:rPr>
              <a:t>https://www.epa.gov/heatislands/learn-about-heat-island-effects</a:t>
            </a:r>
            <a:r>
              <a:rPr lang="en-GB" sz="1400" dirty="0"/>
              <a:t> </a:t>
            </a:r>
          </a:p>
          <a:p>
            <a:r>
              <a:rPr lang="en-EE" sz="1400" dirty="0"/>
              <a:t>U.S. Environmental Protection Agency. (2025, 3. detsember). </a:t>
            </a:r>
            <a:r>
              <a:rPr lang="en-EE" sz="1400" i="1" dirty="0"/>
              <a:t>Heat island reduction solutions</a:t>
            </a:r>
            <a:r>
              <a:rPr lang="en-EE" sz="1400" dirty="0"/>
              <a:t>.</a:t>
            </a:r>
            <a:br>
              <a:rPr lang="en-EE" sz="1400" dirty="0"/>
            </a:br>
            <a:r>
              <a:rPr lang="en-GB" sz="1400" dirty="0">
                <a:hlinkClick r:id="rId5"/>
              </a:rPr>
              <a:t>https://www.epa.gov/heatislands/heat-island-reduction-solutions</a:t>
            </a:r>
            <a:r>
              <a:rPr lang="en-GB" sz="1400" dirty="0"/>
              <a:t> </a:t>
            </a:r>
            <a:endParaRPr lang="en-EE" sz="1400" dirty="0"/>
          </a:p>
          <a:p>
            <a:r>
              <a:rPr lang="en-EE" sz="1400" dirty="0"/>
              <a:t>World Health Organization. (2026, 28. aprill). </a:t>
            </a:r>
            <a:r>
              <a:rPr lang="en-EE" sz="1400" i="1" dirty="0"/>
              <a:t>Heat and health</a:t>
            </a:r>
            <a:r>
              <a:rPr lang="en-EE" sz="1400" dirty="0"/>
              <a:t>.</a:t>
            </a:r>
            <a:br>
              <a:rPr lang="en-EE" sz="1400" dirty="0"/>
            </a:br>
            <a:r>
              <a:rPr lang="en-GB" sz="1400" dirty="0">
                <a:hlinkClick r:id="rId6"/>
              </a:rPr>
              <a:t>https://www.who.int/news-room/fact-sheets/detail/climate-change-heat-and-health#</a:t>
            </a:r>
            <a:r>
              <a:rPr lang="en-GB" sz="1400" dirty="0"/>
              <a:t> </a:t>
            </a:r>
            <a:endParaRPr lang="en-EE" sz="1400" dirty="0"/>
          </a:p>
          <a:p>
            <a:endParaRPr lang="en-EE" sz="1400" dirty="0"/>
          </a:p>
        </p:txBody>
      </p:sp>
      <p:sp>
        <p:nvSpPr>
          <p:cNvPr id="4" name="Text Placeholder 3">
            <a:extLst>
              <a:ext uri="{FF2B5EF4-FFF2-40B4-BE49-F238E27FC236}">
                <a16:creationId xmlns:a16="http://schemas.microsoft.com/office/drawing/2014/main" id="{5E64CCA9-8D7C-1375-7008-8315BF72F0C5}"/>
              </a:ext>
            </a:extLst>
          </p:cNvPr>
          <p:cNvSpPr>
            <a:spLocks noGrp="1"/>
          </p:cNvSpPr>
          <p:nvPr>
            <p:ph type="body" sz="quarter" idx="10"/>
          </p:nvPr>
        </p:nvSpPr>
        <p:spPr/>
        <p:txBody>
          <a:bodyPr/>
          <a:lstStyle/>
          <a:p>
            <a:r>
              <a:rPr lang="en-EE" dirty="0"/>
              <a:t>SEI Tallinn 2026</a:t>
            </a:r>
          </a:p>
        </p:txBody>
      </p:sp>
    </p:spTree>
    <p:extLst>
      <p:ext uri="{BB962C8B-B14F-4D97-AF65-F5344CB8AC3E}">
        <p14:creationId xmlns:p14="http://schemas.microsoft.com/office/powerpoint/2010/main" val="2967490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E7490-21FA-BCC1-43F0-A43D191FDE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469402-5C98-6BD8-2976-856E136B5B8C}"/>
              </a:ext>
            </a:extLst>
          </p:cNvPr>
          <p:cNvSpPr>
            <a:spLocks noGrp="1"/>
          </p:cNvSpPr>
          <p:nvPr>
            <p:ph type="title"/>
          </p:nvPr>
        </p:nvSpPr>
        <p:spPr/>
        <p:txBody>
          <a:bodyPr/>
          <a:lstStyle/>
          <a:p>
            <a:r>
              <a:rPr lang="en-GB" dirty="0" err="1">
                <a:latin typeface="Arial"/>
                <a:cs typeface="Arial"/>
              </a:rPr>
              <a:t>Projektist</a:t>
            </a:r>
            <a:endParaRPr lang="en-EE" dirty="0"/>
          </a:p>
        </p:txBody>
      </p:sp>
      <p:sp>
        <p:nvSpPr>
          <p:cNvPr id="3" name="Content Placeholder 2">
            <a:extLst>
              <a:ext uri="{FF2B5EF4-FFF2-40B4-BE49-F238E27FC236}">
                <a16:creationId xmlns:a16="http://schemas.microsoft.com/office/drawing/2014/main" id="{A23AFA7E-03DF-6A80-A9F9-39EDF1319592}"/>
              </a:ext>
            </a:extLst>
          </p:cNvPr>
          <p:cNvSpPr>
            <a:spLocks noGrp="1"/>
          </p:cNvSpPr>
          <p:nvPr>
            <p:ph sz="quarter" idx="12"/>
          </p:nvPr>
        </p:nvSpPr>
        <p:spPr/>
        <p:txBody>
          <a:bodyPr/>
          <a:lstStyle/>
          <a:p>
            <a:r>
              <a:rPr lang="en-GB" sz="1400" dirty="0" err="1"/>
              <a:t>Õppematerjal</a:t>
            </a:r>
            <a:r>
              <a:rPr lang="en-GB" sz="1400" dirty="0"/>
              <a:t> on </a:t>
            </a:r>
            <a:r>
              <a:rPr lang="en-GB" sz="1400" dirty="0" err="1"/>
              <a:t>valminud</a:t>
            </a:r>
            <a:r>
              <a:rPr lang="en-GB" sz="1400" dirty="0"/>
              <a:t> SEI </a:t>
            </a:r>
            <a:r>
              <a:rPr lang="en-GB" sz="1400" dirty="0" err="1"/>
              <a:t>Tallinna</a:t>
            </a:r>
            <a:r>
              <a:rPr lang="en-GB" sz="1400" dirty="0"/>
              <a:t> </a:t>
            </a:r>
            <a:r>
              <a:rPr lang="en-GB" sz="1400" dirty="0" err="1"/>
              <a:t>projektis</a:t>
            </a:r>
            <a:r>
              <a:rPr lang="en-GB" sz="1400" dirty="0"/>
              <a:t> “</a:t>
            </a:r>
            <a:r>
              <a:rPr lang="en-GB" sz="1400" dirty="0">
                <a:hlinkClick r:id="rId2"/>
              </a:rPr>
              <a:t>Värsked </a:t>
            </a:r>
            <a:r>
              <a:rPr lang="en-GB" sz="1400" dirty="0" err="1">
                <a:hlinkClick r:id="rId2"/>
              </a:rPr>
              <a:t>kliimateadmised</a:t>
            </a:r>
            <a:r>
              <a:rPr lang="en-GB" sz="1400" dirty="0">
                <a:hlinkClick r:id="rId2"/>
              </a:rPr>
              <a:t> </a:t>
            </a:r>
            <a:r>
              <a:rPr lang="en-GB" sz="1400" dirty="0" err="1">
                <a:hlinkClick r:id="rId2"/>
              </a:rPr>
              <a:t>uue</a:t>
            </a:r>
            <a:r>
              <a:rPr lang="en-GB" sz="1400" dirty="0">
                <a:hlinkClick r:id="rId2"/>
              </a:rPr>
              <a:t> </a:t>
            </a:r>
            <a:r>
              <a:rPr lang="en-GB" sz="1400" dirty="0" err="1">
                <a:hlinkClick r:id="rId2"/>
              </a:rPr>
              <a:t>põlvkonna</a:t>
            </a:r>
            <a:r>
              <a:rPr lang="en-GB" sz="1400" dirty="0">
                <a:hlinkClick r:id="rId2"/>
              </a:rPr>
              <a:t> </a:t>
            </a:r>
            <a:r>
              <a:rPr lang="en-GB" sz="1400" dirty="0" err="1">
                <a:hlinkClick r:id="rId2"/>
              </a:rPr>
              <a:t>kuumasaarlastele</a:t>
            </a:r>
            <a:r>
              <a:rPr lang="en-GB" sz="1400" dirty="0"/>
              <a:t>”.</a:t>
            </a:r>
          </a:p>
          <a:p>
            <a:r>
              <a:rPr lang="et-EE" sz="1400" dirty="0"/>
              <a:t>Projektitegevusi toetab Euroopa Liit ja Eesti Rahvusvahelise Arengukoostöö Keskus ESTDEV Mondo projektist NOPLANETB. Sisu eest vastutab Stockholmi Keskkonnainstituudi Tallinna Keskus ning seda ei saa ühelgi juhul käsitleda Euroopa Liidu või ESTDEVi seisukohana.</a:t>
            </a:r>
            <a:endParaRPr lang="en-GB" sz="1400" dirty="0"/>
          </a:p>
        </p:txBody>
      </p:sp>
      <p:sp>
        <p:nvSpPr>
          <p:cNvPr id="4" name="Text Placeholder 3">
            <a:extLst>
              <a:ext uri="{FF2B5EF4-FFF2-40B4-BE49-F238E27FC236}">
                <a16:creationId xmlns:a16="http://schemas.microsoft.com/office/drawing/2014/main" id="{1A7F64B7-6F9B-078E-BBA1-2C119747532A}"/>
              </a:ext>
            </a:extLst>
          </p:cNvPr>
          <p:cNvSpPr>
            <a:spLocks noGrp="1"/>
          </p:cNvSpPr>
          <p:nvPr>
            <p:ph type="body" sz="quarter" idx="10"/>
          </p:nvPr>
        </p:nvSpPr>
        <p:spPr/>
        <p:txBody>
          <a:bodyPr/>
          <a:lstStyle/>
          <a:p>
            <a:r>
              <a:rPr lang="en-EE" dirty="0"/>
              <a:t>SEI Tallinn 2026</a:t>
            </a:r>
          </a:p>
        </p:txBody>
      </p:sp>
      <p:pic>
        <p:nvPicPr>
          <p:cNvPr id="6" name="Picture 5">
            <a:extLst>
              <a:ext uri="{FF2B5EF4-FFF2-40B4-BE49-F238E27FC236}">
                <a16:creationId xmlns:a16="http://schemas.microsoft.com/office/drawing/2014/main" id="{590B1AEF-E454-EBF0-37A4-9E7CF73B3C4A}"/>
              </a:ext>
            </a:extLst>
          </p:cNvPr>
          <p:cNvPicPr>
            <a:picLocks noChangeAspect="1"/>
          </p:cNvPicPr>
          <p:nvPr/>
        </p:nvPicPr>
        <p:blipFill>
          <a:blip r:embed="rId3"/>
          <a:stretch>
            <a:fillRect/>
          </a:stretch>
        </p:blipFill>
        <p:spPr>
          <a:xfrm>
            <a:off x="395290" y="3008568"/>
            <a:ext cx="3619890" cy="2055042"/>
          </a:xfrm>
          <a:prstGeom prst="rect">
            <a:avLst/>
          </a:prstGeom>
        </p:spPr>
      </p:pic>
    </p:spTree>
    <p:extLst>
      <p:ext uri="{BB962C8B-B14F-4D97-AF65-F5344CB8AC3E}">
        <p14:creationId xmlns:p14="http://schemas.microsoft.com/office/powerpoint/2010/main" val="1173149177"/>
      </p:ext>
    </p:extLst>
  </p:cSld>
  <p:clrMapOvr>
    <a:masterClrMapping/>
  </p:clrMapOvr>
</p:sld>
</file>

<file path=ppt/theme/theme1.xml><?xml version="1.0" encoding="utf-8"?>
<a:theme xmlns:a="http://schemas.openxmlformats.org/drawingml/2006/main" name="SEI Theme">
  <a:themeElements>
    <a:clrScheme name="SEI 2024">
      <a:dk1>
        <a:srgbClr val="263238"/>
      </a:dk1>
      <a:lt1>
        <a:srgbClr val="FFFFFF"/>
      </a:lt1>
      <a:dk2>
        <a:srgbClr val="004D33"/>
      </a:dk2>
      <a:lt2>
        <a:srgbClr val="00D29A"/>
      </a:lt2>
      <a:accent1>
        <a:srgbClr val="AFAAFF"/>
      </a:accent1>
      <a:accent2>
        <a:srgbClr val="DACBFF"/>
      </a:accent2>
      <a:accent3>
        <a:srgbClr val="4C3798"/>
      </a:accent3>
      <a:accent4>
        <a:srgbClr val="6C1C3A"/>
      </a:accent4>
      <a:accent5>
        <a:srgbClr val="FCF687"/>
      </a:accent5>
      <a:accent6>
        <a:srgbClr val="2B5798"/>
      </a:accent6>
      <a:hlink>
        <a:srgbClr val="004D33"/>
      </a:hlink>
      <a:folHlink>
        <a:srgbClr val="49A2D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13BD0974-C071-0845-B26D-219916A3A5CA}" vid="{924B908D-18A0-C045-91FB-E7D22ACB3A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646A36A7CD8B249A00D054D520C22D6" ma:contentTypeVersion="19" ma:contentTypeDescription="Create a new document." ma:contentTypeScope="" ma:versionID="abb1cc5412d5aa801d1aedfc36003ebc">
  <xsd:schema xmlns:xsd="http://www.w3.org/2001/XMLSchema" xmlns:xs="http://www.w3.org/2001/XMLSchema" xmlns:p="http://schemas.microsoft.com/office/2006/metadata/properties" xmlns:ns2="0668067a-c48a-4f21-9bd9-fca728108ff3" xmlns:ns3="e64bc0ab-cccd-437a-aa1e-9d34376c591c" targetNamespace="http://schemas.microsoft.com/office/2006/metadata/properties" ma:root="true" ma:fieldsID="4c6b9da4374fe25acc9910223a6e632c" ns2:_="" ns3:_="">
    <xsd:import namespace="0668067a-c48a-4f21-9bd9-fca728108ff3"/>
    <xsd:import namespace="e64bc0ab-cccd-437a-aa1e-9d34376c591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68067a-c48a-4f21-9bd9-fca728108f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c5b9f97-a3a9-4673-b973-1f963bf50aa6"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64bc0ab-cccd-437a-aa1e-9d34376c591c"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92992ad-f196-44f6-a453-4fff9facc464}" ma:internalName="TaxCatchAll" ma:showField="CatchAllData" ma:web="e64bc0ab-cccd-437a-aa1e-9d34376c591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64bc0ab-cccd-437a-aa1e-9d34376c591c" xsi:nil="true"/>
    <lcf76f155ced4ddcb4097134ff3c332f xmlns="0668067a-c48a-4f21-9bd9-fca728108ff3">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DE3EEC1-5752-4EBC-9751-FF8A98E74D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68067a-c48a-4f21-9bd9-fca728108ff3"/>
    <ds:schemaRef ds:uri="e64bc0ab-cccd-437a-aa1e-9d34376c59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E4E51F7-EB5C-42B8-A641-F74146ECAC99}">
  <ds:schemaRefs>
    <ds:schemaRef ds:uri="http://www.w3.org/XML/1998/namespace"/>
    <ds:schemaRef ds:uri="http://schemas.microsoft.com/office/infopath/2007/PartnerControls"/>
    <ds:schemaRef ds:uri="0668067a-c48a-4f21-9bd9-fca728108ff3"/>
    <ds:schemaRef ds:uri="http://purl.org/dc/elements/1.1/"/>
    <ds:schemaRef ds:uri="http://purl.org/dc/terms/"/>
    <ds:schemaRef ds:uri="http://schemas.microsoft.com/office/2006/metadata/properties"/>
    <ds:schemaRef ds:uri="http://schemas.microsoft.com/office/2006/documentManagement/types"/>
    <ds:schemaRef ds:uri="http://schemas.openxmlformats.org/package/2006/metadata/core-properties"/>
    <ds:schemaRef ds:uri="e64bc0ab-cccd-437a-aa1e-9d34376c591c"/>
    <ds:schemaRef ds:uri="http://purl.org/dc/dcmitype/"/>
  </ds:schemaRefs>
</ds:datastoreItem>
</file>

<file path=customXml/itemProps3.xml><?xml version="1.0" encoding="utf-8"?>
<ds:datastoreItem xmlns:ds="http://schemas.openxmlformats.org/officeDocument/2006/customXml" ds:itemID="{B58F1849-C638-4DFE-8658-35B0DA68731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SEI Theme</Template>
  <TotalTime>578</TotalTime>
  <Words>1238</Words>
  <Application>Microsoft Office PowerPoint</Application>
  <PresentationFormat>Widescreen</PresentationFormat>
  <Paragraphs>165</Paragraphs>
  <Slides>23</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SEI Theme</vt:lpstr>
      <vt:lpstr>KUUMA-SAARED</vt:lpstr>
      <vt:lpstr>Täna uurime:</vt:lpstr>
      <vt:lpstr>Kuumus ei puuduta kõiki võrdselt</vt:lpstr>
      <vt:lpstr>Kliimamuutused süvenevad</vt:lpstr>
      <vt:lpstr>Kuumalainete kestus (päevades) ja intensiivsus, 1901–2021 </vt:lpstr>
      <vt:lpstr>Miks kuumasaartest rääkida?</vt:lpstr>
      <vt:lpstr>Miks on mõnes paigas linnas palju kuumem  kui teises?</vt:lpstr>
      <vt:lpstr>Mis on linna kuumasaar?</vt:lpstr>
      <vt:lpstr>Kuidas kuumasaar tekib?</vt:lpstr>
      <vt:lpstr>Pinnatemperatuuride erinevused sama õhutemperatuuri juures – siin 23°C</vt:lpstr>
      <vt:lpstr>PowerPoint Presentation</vt:lpstr>
      <vt:lpstr>Miks pinnad kuumenevad erinevalt?</vt:lpstr>
      <vt:lpstr>Mida teevad puud ja taimed?</vt:lpstr>
      <vt:lpstr>Miks on kuumasaared probleem?</vt:lpstr>
      <vt:lpstr>Kuidas linnaruumi jahutada?</vt:lpstr>
      <vt:lpstr>TERMOKAAMERA</vt:lpstr>
      <vt:lpstr>Grupitöö (15 min)</vt:lpstr>
      <vt:lpstr>Millele mõõtmisel tähelepanu pöörata?</vt:lpstr>
      <vt:lpstr>Grupitöö uurimisküsimused</vt:lpstr>
      <vt:lpstr>Loovkodutöö: tee kuumasaared nähtavaks!</vt:lpstr>
      <vt:lpstr>Lisamaterjalid</vt:lpstr>
      <vt:lpstr>Kasutatud allikad</vt:lpstr>
      <vt:lpstr>Projektist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Rita Razvarova</dc:creator>
  <cp:lastModifiedBy>Anette Parksepp</cp:lastModifiedBy>
  <cp:revision>181</cp:revision>
  <dcterms:created xsi:type="dcterms:W3CDTF">2026-07-16T07:53:18Z</dcterms:created>
  <dcterms:modified xsi:type="dcterms:W3CDTF">2026-10-23T11:28:52Z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0x0101004646A36A7CD8B249A00D054D520C22D6</vt:lpwstr>
  </property>
  <property fmtid="{D5CDD505-2E9C-101B-9397-08002B2CF9AE}" pid="3" name="Order">
    <vt:r8>138900</vt:r8>
  </property>
  <property fmtid="{D5CDD505-2E9C-101B-9397-08002B2CF9AE}" pid="4" name="ComplianceAssetId">
    <vt:lpwstr/>
  </property>
  <property fmtid="{D5CDD505-2E9C-101B-9397-08002B2CF9AE}" pid="5" name="AuthorIds_UIVersion_1024">
    <vt:lpwstr>22</vt:lpwstr>
  </property>
  <property fmtid="{D5CDD505-2E9C-101B-9397-08002B2CF9AE}" pid="6" name="seiCentres">
    <vt:lpwstr>2;#Headquarters|f3504ee9-f33b-44ad-ac02-c5174df8a669</vt:lpwstr>
  </property>
  <property fmtid="{D5CDD505-2E9C-101B-9397-08002B2CF9AE}" pid="7" name="seiCategory">
    <vt:lpwstr>1;#Templates|a474fef0-cd70-4fcf-a9f7-1da1d1126c19;#3;# Communications|dc2cdc33-0c00-4cd7-819e-4a74438a0714</vt:lpwstr>
  </property>
  <property fmtid="{D5CDD505-2E9C-101B-9397-08002B2CF9AE}" pid="8" name="MediaServiceImageTags">
    <vt:lpwstr/>
  </property>
</Properties>
</file>